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20" d="100"/>
          <a:sy n="120" d="100"/>
        </p:scale>
        <p:origin x="150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4B66-5A4C-FD6E-9083-4BD42C605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3667A-1631-5D9C-130C-2F81DF55F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825C2-92F6-2DBD-C25D-599568E4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971-B68B-44A5-92EF-8CE306042AF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F2AF1-9CE8-ACA6-B8D4-D8A6A20E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37FBA-A1E9-4335-F000-0581B2E0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26C-6EEE-44B3-8C3D-71CAF770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0E69-F801-8264-6187-A1703AE6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85FE-57BC-72BF-E453-1463530EE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04D14-1DB4-B16D-627D-D8E23C63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971-B68B-44A5-92EF-8CE306042AF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39D6C-9E99-E411-5450-7082A6D5A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287AA-FAD4-C258-E0F7-26F1508C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26C-6EEE-44B3-8C3D-71CAF770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2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1336BD-0410-4BF1-6608-B41AEAEE1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F5856-8822-45F7-7FE5-EF7E18B91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975F6-5E3D-9CFD-10CB-F8D338D7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971-B68B-44A5-92EF-8CE306042AF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07022-8E0E-3E96-8ABA-286C4BF9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86B32-37FE-9121-E9E9-93D6C9D7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26C-6EEE-44B3-8C3D-71CAF770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F9D9-3BAB-9407-15D7-4472ADBD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F7712-0254-4734-5871-3FE66EFE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D67DC-E88B-1C06-D806-8607DA585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971-B68B-44A5-92EF-8CE306042AF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8CFBA-9063-2732-20F3-A2F5498A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21146-05B6-5684-60F2-C0970FA3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26C-6EEE-44B3-8C3D-71CAF770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7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73AB-4685-E725-7070-0342B454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11D18-5141-0213-8091-3D6E5AD6B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68E74-357F-C2D1-3591-6EF56082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971-B68B-44A5-92EF-8CE306042AF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A4D57-3F8D-EBB1-C346-B08B28A0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D6EC8-98DB-988A-EB2A-8E6E0C97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26C-6EEE-44B3-8C3D-71CAF770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7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A4F4-9683-4F7B-C4D7-812C0E53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FF98-0CEE-9A58-485E-42CA8977B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5E723-A760-9E3E-E16C-B00A3FE7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A8F8D-1C94-1679-4987-2E4BE15B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971-B68B-44A5-92EF-8CE306042AF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E6801-1BD9-CF90-FFEF-511A3062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B7448-2AA6-3CED-0CC1-7716B3C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26C-6EEE-44B3-8C3D-71CAF770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8A23-132E-796E-3969-D068EEDE5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4DACD-337A-F7A5-E753-ADA183FFA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544C7-9FB6-4F62-206E-D23511824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F4093-9392-66D4-C9E5-C2CE87FEB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3D610-DF2C-3FAF-32FD-A9F9E76E9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E9EC7-5AAB-337C-83F3-33CDB8A9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971-B68B-44A5-92EF-8CE306042AF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CF9A6D-D7A4-A328-3E8D-E26D1E88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0049B-55F3-58C0-BF6A-64F25EC2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26C-6EEE-44B3-8C3D-71CAF770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1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603A-1F68-A308-BAC5-CF0C4D8A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78B788-235A-33A2-2C70-D3206502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971-B68B-44A5-92EF-8CE306042AF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48BF6-FF1D-73CC-108B-C7558068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1FFF6-CBA9-BC50-972C-534BD69D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26C-6EEE-44B3-8C3D-71CAF770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BBE2C7-A369-58BE-3061-9F8D2027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971-B68B-44A5-92EF-8CE306042AF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26760-1A07-5099-75CD-0AC0343B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EB876-DAE4-1D08-1554-7B1B9484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26C-6EEE-44B3-8C3D-71CAF770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C822-E8D6-ECCC-BD58-AAC387C7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83F3E-B9BB-EA55-B58D-87412D73F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B009A-CA3F-9B33-E276-A13C5E52A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18225-15E0-F65E-FFEC-BA2202CC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971-B68B-44A5-92EF-8CE306042AF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D23EF-8D33-F628-E085-B1F1FDA1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78A50-AA9B-C6F9-FA84-609D40AA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26C-6EEE-44B3-8C3D-71CAF770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5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E1DE7-4A6E-AAF1-704A-080F9B41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3A6131-8EC4-6AC6-3456-55AED19A3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67ED7-12FE-726F-579C-64A0F0F77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725F5-B7D2-6F18-1A62-04CA146A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971-B68B-44A5-92EF-8CE306042AF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2258-1D3F-89B4-9050-F1E2B15E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332E1-1580-EB31-3267-F5606E61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26C-6EEE-44B3-8C3D-71CAF770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7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4B0A65-85B3-AD93-B7F8-E8BAD6C9C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4200C-3F1A-BE0A-73D3-4DBB6B2A2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8CC6A-42DF-487E-0925-B35D1F03F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344971-B68B-44A5-92EF-8CE306042AF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FD5A4-7525-9B81-3840-906D31C24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3AF19-9362-B7BF-3C6E-0EB89E228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A9526C-6EEE-44B3-8C3D-71CAF770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2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hyperlink" Target="https://www.instagram.com/machcoalition?utm_source=ig_web_button_share_sheet&amp;igsh=ZDNlZDc0MzIxNw==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>
            <a:extLst>
              <a:ext uri="{FF2B5EF4-FFF2-40B4-BE49-F238E27FC236}">
                <a16:creationId xmlns:a16="http://schemas.microsoft.com/office/drawing/2014/main" id="{C6584A23-9898-EF41-D108-67D9BC02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330" y="4762181"/>
            <a:ext cx="1824139" cy="209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E4041A-DD90-4714-6133-A42BBBBE2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4" y="-2"/>
            <a:ext cx="2872444" cy="1674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EBB99-270A-B1C8-FBCE-DEFF326F7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251" y="-2"/>
            <a:ext cx="2807262" cy="1780363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2158351-8405-1173-CFFF-4E79DCECC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954" y="0"/>
            <a:ext cx="1225760" cy="266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C0C2A2D-ED02-5F37-B9B3-687C6DD1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989" y="-1"/>
            <a:ext cx="1225761" cy="26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CB9D039-2E44-EF72-5991-DF292890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48" y="3459964"/>
            <a:ext cx="1135028" cy="247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A59C0A9-236B-5EE3-EBAC-6916832B7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47" y="3429000"/>
            <a:ext cx="1137764" cy="247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03A41591-9159-6FB7-35D3-630922D35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820" y="3202876"/>
            <a:ext cx="1267285" cy="27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76FE79-A01B-9327-7B1B-A69DDA6DCF41}"/>
              </a:ext>
            </a:extLst>
          </p:cNvPr>
          <p:cNvSpPr txBox="1"/>
          <p:nvPr/>
        </p:nvSpPr>
        <p:spPr>
          <a:xfrm>
            <a:off x="358508" y="1870257"/>
            <a:ext cx="20332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From your phone - Open Instagram and search for Mach Coalition </a:t>
            </a:r>
          </a:p>
          <a:p>
            <a:r>
              <a:rPr lang="en-US" sz="1400" dirty="0"/>
              <a:t>2. Select the post you want to share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9A614-C646-6C5C-6EB3-44200604349D}"/>
              </a:ext>
            </a:extLst>
          </p:cNvPr>
          <p:cNvSpPr txBox="1"/>
          <p:nvPr/>
        </p:nvSpPr>
        <p:spPr>
          <a:xfrm>
            <a:off x="3026251" y="1801361"/>
            <a:ext cx="2033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 Select the paper airplane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409C5E-2BF8-AAF5-88DA-0164169BC391}"/>
              </a:ext>
            </a:extLst>
          </p:cNvPr>
          <p:cNvSpPr txBox="1"/>
          <p:nvPr/>
        </p:nvSpPr>
        <p:spPr>
          <a:xfrm>
            <a:off x="6096666" y="2694811"/>
            <a:ext cx="2033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4. Select Add to story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BD2AD4-8750-71D7-E698-476456B07AF1}"/>
              </a:ext>
            </a:extLst>
          </p:cNvPr>
          <p:cNvSpPr txBox="1"/>
          <p:nvPr/>
        </p:nvSpPr>
        <p:spPr>
          <a:xfrm>
            <a:off x="8003747" y="2721301"/>
            <a:ext cx="2033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 Select the →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03A65A-4101-DA60-4B38-BEC142E29E60}"/>
              </a:ext>
            </a:extLst>
          </p:cNvPr>
          <p:cNvSpPr txBox="1"/>
          <p:nvPr/>
        </p:nvSpPr>
        <p:spPr>
          <a:xfrm>
            <a:off x="9924631" y="2721300"/>
            <a:ext cx="2033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 Select Share</a:t>
            </a:r>
          </a:p>
          <a:p>
            <a:r>
              <a:rPr lang="en-US" sz="1400" dirty="0"/>
              <a:t>Note: Stories last 24 hours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1C0DC1-7678-AD8B-9A59-DEB9CE61A991}"/>
              </a:ext>
            </a:extLst>
          </p:cNvPr>
          <p:cNvSpPr txBox="1"/>
          <p:nvPr/>
        </p:nvSpPr>
        <p:spPr>
          <a:xfrm>
            <a:off x="99244" y="6013077"/>
            <a:ext cx="2033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 Go back to you profile and Select your picture in the top left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96554D-863B-A57C-6DC8-6524A054E05E}"/>
              </a:ext>
            </a:extLst>
          </p:cNvPr>
          <p:cNvSpPr txBox="1"/>
          <p:nvPr/>
        </p:nvSpPr>
        <p:spPr>
          <a:xfrm>
            <a:off x="1955067" y="5990167"/>
            <a:ext cx="2033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6. This brings up stories. Select More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5BDBDA-F7A1-7AEA-5373-99D32492A28E}"/>
              </a:ext>
            </a:extLst>
          </p:cNvPr>
          <p:cNvSpPr txBox="1"/>
          <p:nvPr/>
        </p:nvSpPr>
        <p:spPr>
          <a:xfrm>
            <a:off x="3967018" y="5990167"/>
            <a:ext cx="2033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6. Select Share as post, </a:t>
            </a:r>
          </a:p>
          <a:p>
            <a:r>
              <a:rPr lang="en-US" sz="1400" dirty="0"/>
              <a:t>This remains unless you delete 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69A054-B98D-4033-429D-DCC27ED9B9C1}"/>
              </a:ext>
            </a:extLst>
          </p:cNvPr>
          <p:cNvSpPr txBox="1"/>
          <p:nvPr/>
        </p:nvSpPr>
        <p:spPr>
          <a:xfrm>
            <a:off x="6029820" y="5963677"/>
            <a:ext cx="3116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7. Add the comments from the MACH post or add the Mach Coalition link</a:t>
            </a:r>
          </a:p>
          <a:p>
            <a:r>
              <a:rPr lang="en-US" sz="1400" dirty="0"/>
              <a:t>8. Select Share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39C784-974A-297E-5BF9-D6B8702CAAF5}"/>
              </a:ext>
            </a:extLst>
          </p:cNvPr>
          <p:cNvSpPr txBox="1"/>
          <p:nvPr/>
        </p:nvSpPr>
        <p:spPr>
          <a:xfrm>
            <a:off x="8996639" y="3429000"/>
            <a:ext cx="3116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 Coalition Instagram:</a:t>
            </a:r>
          </a:p>
          <a:p>
            <a:r>
              <a:rPr lang="en-US" dirty="0">
                <a:hlinkClick r:id="rId10"/>
              </a:rPr>
              <a:t>https://www.instagram.com/machcoalition?utm_source=ig_web_button_share_sheet&amp;igsh=ZDNlZDc0MzIxNw==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83BEA0-B43E-36DD-35EB-6EADD7AB5A83}"/>
              </a:ext>
            </a:extLst>
          </p:cNvPr>
          <p:cNvGrpSpPr/>
          <p:nvPr/>
        </p:nvGrpSpPr>
        <p:grpSpPr>
          <a:xfrm>
            <a:off x="6500407" y="0"/>
            <a:ext cx="1225760" cy="2668320"/>
            <a:chOff x="6500407" y="0"/>
            <a:chExt cx="1225760" cy="266832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3D27DC6-59DE-EAF8-5963-4DFF89500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407" y="0"/>
              <a:ext cx="1225760" cy="2668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83A08F-E5B2-2B58-F78F-B1D9A7608825}"/>
                </a:ext>
              </a:extLst>
            </p:cNvPr>
            <p:cNvSpPr/>
            <p:nvPr/>
          </p:nvSpPr>
          <p:spPr>
            <a:xfrm>
              <a:off x="6595226" y="1334160"/>
              <a:ext cx="1069831" cy="83654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C465F0-533B-E8B3-16A3-91CE3A068C9C}"/>
              </a:ext>
            </a:extLst>
          </p:cNvPr>
          <p:cNvGrpSpPr/>
          <p:nvPr/>
        </p:nvGrpSpPr>
        <p:grpSpPr>
          <a:xfrm>
            <a:off x="232643" y="3436833"/>
            <a:ext cx="1135028" cy="2470807"/>
            <a:chOff x="232643" y="3436833"/>
            <a:chExt cx="1135028" cy="2470807"/>
          </a:xfrm>
        </p:grpSpPr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0FF57635-5A4D-1107-F3FD-F840CD4ABA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44" y="3436833"/>
              <a:ext cx="1135027" cy="2470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F9D1E4B-8BF3-0A83-B3BD-7E68E1FC0F44}"/>
                </a:ext>
              </a:extLst>
            </p:cNvPr>
            <p:cNvSpPr/>
            <p:nvPr/>
          </p:nvSpPr>
          <p:spPr>
            <a:xfrm>
              <a:off x="232643" y="4532243"/>
              <a:ext cx="1135028" cy="46117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1112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138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Shelly Mendieta</dc:creator>
  <cp:lastModifiedBy>Shelly Mendieta</cp:lastModifiedBy>
  <cp:revision>1</cp:revision>
  <dcterms:created xsi:type="dcterms:W3CDTF">2025-02-04T20:32:42Z</dcterms:created>
  <dcterms:modified xsi:type="dcterms:W3CDTF">2025-02-04T22:06:38Z</dcterms:modified>
</cp:coreProperties>
</file>