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18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D6FA-4148-0B4A-52C6-1032A4AC7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E7E135-9685-2D87-9507-3E946A6D5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DE5E5-83C8-BD2C-AB1E-17F5320B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310B-E3C9-4588-951F-ED4ED34D234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B4AE3-DA00-F36B-3C28-FD772A46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7A81C-8B28-2CF3-E47D-7E3489EF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E7F-CC0C-4910-B3EB-79EC7CB1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9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B0AC-7251-0533-5E93-253E08E8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0A091-B261-9B81-367F-523B1C48B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76279-02F4-7F80-E331-AAA45C91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310B-E3C9-4588-951F-ED4ED34D234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36E33-E6C6-9070-37A0-2F86C6EF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6C16D-34A6-BCA6-4975-40607CCF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E7F-CC0C-4910-B3EB-79EC7CB1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6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2F3EB-6271-97F4-CB24-979AA7F43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64212-1C32-3CD4-8581-95463832D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EAAFF-76C6-A127-5A85-AFED5D45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310B-E3C9-4588-951F-ED4ED34D234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3FE11-D8C1-4853-5598-D5A88EF3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BEF67-107A-C41C-964B-A5C8D74A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E7F-CC0C-4910-B3EB-79EC7CB1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6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5B9B-DACF-50D7-6D55-CB62A2FE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E469-88E2-55FA-A6ED-A6C19D77A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A1B81-5CB4-C684-D3EE-86030AC3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310B-E3C9-4588-951F-ED4ED34D234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840FF-09E1-2B08-5606-8DB09269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8A0AF-84DC-C4FD-4A5C-97C16198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E7F-CC0C-4910-B3EB-79EC7CB1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6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C6C2-654A-79E8-841A-31F6B7B8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F044C-BD5A-9A7A-A3F0-C6ED77E1E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198AA-5DDE-04B8-8B0F-C4502737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310B-E3C9-4588-951F-ED4ED34D234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74047-C002-13E5-3718-1790FFD8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BB2B5-2DB5-E61E-C83B-72C7E4D9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E7F-CC0C-4910-B3EB-79EC7CB1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2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2E64-63FF-BE93-6812-C5F4E527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1EE82-C5D9-DCA6-F9BA-B17C7147F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4B8C8-D670-0905-116F-DF170A046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8DD5E-1620-AA23-4C57-E3D6A220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310B-E3C9-4588-951F-ED4ED34D234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F27A1-37FD-9660-7E4C-4CE05327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ABE81-4C01-B4EF-C72B-E00575F1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E7F-CC0C-4910-B3EB-79EC7CB1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8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9E4D8-6ECA-AD81-8ED0-09544C32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89EBA-8D7B-13BF-77F5-D64A25F20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41B3E-61F5-10F6-3224-AD730EBA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6B8BF4-CAB0-6322-0924-7D2269921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B6FA7D-C310-0C27-C1D3-DE806A1A7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D35ECD-8E8E-62F9-81AE-2FCC8CD8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310B-E3C9-4588-951F-ED4ED34D234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438215-FE74-1DCA-23B8-037825DFA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3101D-3AA8-7D83-746A-086EACEB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E7F-CC0C-4910-B3EB-79EC7CB1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79B1-9986-2150-45F9-B9149762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0052A-D4BA-006F-F406-CE34151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310B-E3C9-4588-951F-ED4ED34D234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83C6F-5593-550B-32BD-8C8E8327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E60C7-3F5A-DC5A-F263-BD33CCC2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E7F-CC0C-4910-B3EB-79EC7CB1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8BAD6-55E0-8631-CAAD-E3C682EE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310B-E3C9-4588-951F-ED4ED34D234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C60A6-DEE8-769E-82E1-11D86002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9F8F2-3295-D752-11AA-8A3E6E97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E7F-CC0C-4910-B3EB-79EC7CB1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3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4353-0A9F-83EB-CA29-E468640D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EFEF7-C65F-B292-3A63-ADC7FC68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59EBE-42B6-F017-DC2B-3E4682F8B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DA438-42B2-4E0D-4580-6538D395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310B-E3C9-4588-951F-ED4ED34D234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63030-71D8-8F96-5751-09E9AB4A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F7773-1D8C-EEA7-26BF-8F53BD19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E7F-CC0C-4910-B3EB-79EC7CB1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3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A877-FFAD-8BAE-9D14-D65532FE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BF8B1F-473D-DFFA-BF41-2670DD057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148BB-42CC-0A6B-D620-4721BB9A8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2CF37-3A75-89D0-9FE5-3256F0B1A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310B-E3C9-4588-951F-ED4ED34D234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B4FB0-CA7F-26E8-A6E1-A3A0DCBC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73AF0-74F2-CE87-23FC-8686E864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CE7F-CC0C-4910-B3EB-79EC7CB1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6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71D795-C1C3-7EF1-B0C4-AA1DF6C1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DBBC7-A705-7355-67F8-02B7F19E1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BFCD9-39A7-86FD-A095-0A8A6B1C6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3310B-E3C9-4588-951F-ED4ED34D234E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44BF9-C0E6-7E0B-8F63-304203A94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F1A3-911F-0086-C768-D61C3F835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1ACE7F-CC0C-4910-B3EB-79EC7CB1F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D2EDC0-AE6E-3566-445C-0C7B9FA85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20"/>
            <a:ext cx="7436456" cy="3493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A457EE-AE15-A72E-FA3E-290D5AB3E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77" y="2318985"/>
            <a:ext cx="4177026" cy="31750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1CED59-F63B-4B53-3508-51CBDAAE58FA}"/>
              </a:ext>
            </a:extLst>
          </p:cNvPr>
          <p:cNvSpPr txBox="1"/>
          <p:nvPr/>
        </p:nvSpPr>
        <p:spPr>
          <a:xfrm>
            <a:off x="513708" y="3801438"/>
            <a:ext cx="52202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Go to MACH Facebook Page</a:t>
            </a:r>
          </a:p>
          <a:p>
            <a:pPr marL="342900" indent="-342900">
              <a:buAutoNum type="arabicPeriod"/>
            </a:pPr>
            <a:r>
              <a:rPr lang="en-US" b="1" dirty="0"/>
              <a:t>Click in the “…” and then click “Invite friends: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2D851-8830-1D32-C651-590A296E0168}"/>
              </a:ext>
            </a:extLst>
          </p:cNvPr>
          <p:cNvSpPr txBox="1"/>
          <p:nvPr/>
        </p:nvSpPr>
        <p:spPr>
          <a:xfrm>
            <a:off x="7533525" y="712597"/>
            <a:ext cx="479803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3. In the top right “Select All” or if you prefer select specific friends</a:t>
            </a:r>
          </a:p>
          <a:p>
            <a:r>
              <a:rPr lang="en-US" b="1" dirty="0"/>
              <a:t>4. Send Invite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5A6812-8294-554B-7C2E-D3EC1EE0DE32}"/>
              </a:ext>
            </a:extLst>
          </p:cNvPr>
          <p:cNvSpPr txBox="1"/>
          <p:nvPr/>
        </p:nvSpPr>
        <p:spPr>
          <a:xfrm>
            <a:off x="328773" y="5414481"/>
            <a:ext cx="647465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5. Share MACH page on your other group pages:</a:t>
            </a:r>
          </a:p>
          <a:p>
            <a:endParaRPr lang="en-US" b="1" dirty="0"/>
          </a:p>
          <a:p>
            <a:r>
              <a:rPr lang="en-US" b="1" dirty="0"/>
              <a:t>https://www.facebook.com/profile.php?id=61570257942482</a:t>
            </a:r>
          </a:p>
          <a:p>
            <a:endParaRPr lang="en-US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440092-B102-7400-A121-4F625112FE6D}"/>
              </a:ext>
            </a:extLst>
          </p:cNvPr>
          <p:cNvCxnSpPr/>
          <p:nvPr/>
        </p:nvCxnSpPr>
        <p:spPr>
          <a:xfrm flipV="1">
            <a:off x="5609690" y="3429000"/>
            <a:ext cx="822960" cy="55737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4EBA85-72C8-0EC7-7077-9CCAEEED2AD2}"/>
              </a:ext>
            </a:extLst>
          </p:cNvPr>
          <p:cNvCxnSpPr>
            <a:cxnSpLocks/>
          </p:cNvCxnSpPr>
          <p:nvPr/>
        </p:nvCxnSpPr>
        <p:spPr>
          <a:xfrm>
            <a:off x="10602930" y="1480327"/>
            <a:ext cx="770562" cy="119095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57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63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Shelly Mendieta</dc:creator>
  <cp:lastModifiedBy>Shelly Mendieta</cp:lastModifiedBy>
  <cp:revision>1</cp:revision>
  <dcterms:created xsi:type="dcterms:W3CDTF">2025-02-02T23:46:12Z</dcterms:created>
  <dcterms:modified xsi:type="dcterms:W3CDTF">2025-02-04T20:27:40Z</dcterms:modified>
</cp:coreProperties>
</file>