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1.xml" ContentType="application/vnd.openxmlformats-officedocument.presentationml.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48" r:id="rId2"/>
  </p:sldMasterIdLst>
  <p:notesMasterIdLst>
    <p:notesMasterId r:id="rId99"/>
  </p:notesMasterIdLst>
  <p:handoutMasterIdLst>
    <p:handoutMasterId r:id="rId100"/>
  </p:handoutMasterIdLst>
  <p:sldIdLst>
    <p:sldId id="256" r:id="rId3"/>
    <p:sldId id="366" r:id="rId4"/>
    <p:sldId id="307" r:id="rId5"/>
    <p:sldId id="318" r:id="rId6"/>
    <p:sldId id="301" r:id="rId7"/>
    <p:sldId id="261" r:id="rId8"/>
    <p:sldId id="262" r:id="rId9"/>
    <p:sldId id="263" r:id="rId10"/>
    <p:sldId id="317" r:id="rId11"/>
    <p:sldId id="293" r:id="rId12"/>
    <p:sldId id="324" r:id="rId13"/>
    <p:sldId id="330" r:id="rId14"/>
    <p:sldId id="292" r:id="rId15"/>
    <p:sldId id="338" r:id="rId16"/>
    <p:sldId id="360" r:id="rId17"/>
    <p:sldId id="271" r:id="rId18"/>
    <p:sldId id="257" r:id="rId19"/>
    <p:sldId id="274" r:id="rId20"/>
    <p:sldId id="277" r:id="rId21"/>
    <p:sldId id="345" r:id="rId22"/>
    <p:sldId id="325" r:id="rId23"/>
    <p:sldId id="310" r:id="rId24"/>
    <p:sldId id="339" r:id="rId25"/>
    <p:sldId id="363" r:id="rId26"/>
    <p:sldId id="331" r:id="rId27"/>
    <p:sldId id="371" r:id="rId28"/>
    <p:sldId id="286" r:id="rId29"/>
    <p:sldId id="298" r:id="rId30"/>
    <p:sldId id="315" r:id="rId31"/>
    <p:sldId id="335" r:id="rId32"/>
    <p:sldId id="344" r:id="rId33"/>
    <p:sldId id="302" r:id="rId34"/>
    <p:sldId id="266" r:id="rId35"/>
    <p:sldId id="323" r:id="rId36"/>
    <p:sldId id="314" r:id="rId37"/>
    <p:sldId id="372" r:id="rId38"/>
    <p:sldId id="369" r:id="rId39"/>
    <p:sldId id="280" r:id="rId40"/>
    <p:sldId id="370" r:id="rId41"/>
    <p:sldId id="347" r:id="rId42"/>
    <p:sldId id="275" r:id="rId43"/>
    <p:sldId id="270" r:id="rId44"/>
    <p:sldId id="340" r:id="rId45"/>
    <p:sldId id="337" r:id="rId46"/>
    <p:sldId id="278" r:id="rId47"/>
    <p:sldId id="284" r:id="rId48"/>
    <p:sldId id="300" r:id="rId49"/>
    <p:sldId id="285" r:id="rId50"/>
    <p:sldId id="268" r:id="rId51"/>
    <p:sldId id="303" r:id="rId52"/>
    <p:sldId id="350" r:id="rId53"/>
    <p:sldId id="349" r:id="rId54"/>
    <p:sldId id="308" r:id="rId55"/>
    <p:sldId id="267" r:id="rId56"/>
    <p:sldId id="288" r:id="rId57"/>
    <p:sldId id="290" r:id="rId58"/>
    <p:sldId id="348" r:id="rId59"/>
    <p:sldId id="291" r:id="rId60"/>
    <p:sldId id="295" r:id="rId61"/>
    <p:sldId id="316" r:id="rId62"/>
    <p:sldId id="342" r:id="rId63"/>
    <p:sldId id="354" r:id="rId64"/>
    <p:sldId id="352" r:id="rId65"/>
    <p:sldId id="327" r:id="rId66"/>
    <p:sldId id="313" r:id="rId67"/>
    <p:sldId id="294" r:id="rId68"/>
    <p:sldId id="312" r:id="rId69"/>
    <p:sldId id="269" r:id="rId70"/>
    <p:sldId id="351" r:id="rId71"/>
    <p:sldId id="319" r:id="rId72"/>
    <p:sldId id="289" r:id="rId73"/>
    <p:sldId id="296" r:id="rId74"/>
    <p:sldId id="384" r:id="rId75"/>
    <p:sldId id="356" r:id="rId76"/>
    <p:sldId id="320" r:id="rId77"/>
    <p:sldId id="375" r:id="rId78"/>
    <p:sldId id="383" r:id="rId79"/>
    <p:sldId id="377" r:id="rId80"/>
    <p:sldId id="376" r:id="rId81"/>
    <p:sldId id="380" r:id="rId82"/>
    <p:sldId id="379" r:id="rId83"/>
    <p:sldId id="332" r:id="rId84"/>
    <p:sldId id="359" r:id="rId85"/>
    <p:sldId id="343" r:id="rId86"/>
    <p:sldId id="357" r:id="rId87"/>
    <p:sldId id="358" r:id="rId88"/>
    <p:sldId id="367" r:id="rId89"/>
    <p:sldId id="365" r:id="rId90"/>
    <p:sldId id="334" r:id="rId91"/>
    <p:sldId id="333" r:id="rId92"/>
    <p:sldId id="355" r:id="rId93"/>
    <p:sldId id="321" r:id="rId94"/>
    <p:sldId id="374" r:id="rId95"/>
    <p:sldId id="368" r:id="rId96"/>
    <p:sldId id="353" r:id="rId97"/>
    <p:sldId id="364" r:id="rId98"/>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tx2"/>
        </a:solidFill>
        <a:latin typeface="Arial" panose="020B0604020202020204" pitchFamily="34" charset="0"/>
        <a:ea typeface="+mn-ea"/>
        <a:cs typeface="+mn-cs"/>
      </a:defRPr>
    </a:lvl5pPr>
    <a:lvl6pPr marL="2286000" algn="l" defTabSz="914400" rtl="0" eaLnBrk="1" latinLnBrk="0" hangingPunct="1">
      <a:defRPr sz="4400" kern="1200">
        <a:solidFill>
          <a:schemeClr val="tx2"/>
        </a:solidFill>
        <a:latin typeface="Arial" panose="020B0604020202020204" pitchFamily="34" charset="0"/>
        <a:ea typeface="+mn-ea"/>
        <a:cs typeface="+mn-cs"/>
      </a:defRPr>
    </a:lvl6pPr>
    <a:lvl7pPr marL="2743200" algn="l" defTabSz="914400" rtl="0" eaLnBrk="1" latinLnBrk="0" hangingPunct="1">
      <a:defRPr sz="4400" kern="1200">
        <a:solidFill>
          <a:schemeClr val="tx2"/>
        </a:solidFill>
        <a:latin typeface="Arial" panose="020B0604020202020204" pitchFamily="34" charset="0"/>
        <a:ea typeface="+mn-ea"/>
        <a:cs typeface="+mn-cs"/>
      </a:defRPr>
    </a:lvl7pPr>
    <a:lvl8pPr marL="3200400" algn="l" defTabSz="914400" rtl="0" eaLnBrk="1" latinLnBrk="0" hangingPunct="1">
      <a:defRPr sz="4400" kern="1200">
        <a:solidFill>
          <a:schemeClr val="tx2"/>
        </a:solidFill>
        <a:latin typeface="Arial" panose="020B0604020202020204" pitchFamily="34" charset="0"/>
        <a:ea typeface="+mn-ea"/>
        <a:cs typeface="+mn-cs"/>
      </a:defRPr>
    </a:lvl8pPr>
    <a:lvl9pPr marL="3657600" algn="l" defTabSz="914400" rtl="0" eaLnBrk="1" latinLnBrk="0" hangingPunct="1">
      <a:defRPr sz="44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 Goldstein" initials="S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CC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62" autoAdjust="0"/>
  </p:normalViewPr>
  <p:slideViewPr>
    <p:cSldViewPr>
      <p:cViewPr varScale="1">
        <p:scale>
          <a:sx n="60" d="100"/>
          <a:sy n="60" d="100"/>
        </p:scale>
        <p:origin x="3211" y="34"/>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2" d="100"/>
          <a:sy n="62" d="100"/>
        </p:scale>
        <p:origin x="-1404" y="-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16T22:52:38.129" idx="1">
    <p:pos x="10" y="10"/>
    <p:text/>
  </p:cm>
  <p:cm authorId="1" dt="2021-11-16T22:52:40.576" idx="2">
    <p:pos x="123" y="123"/>
    <p:text/>
  </p:cm>
  <p:cm authorId="1" dt="2021-11-16T22:55:48.477" idx="3">
    <p:pos x="236" y="236"/>
    <p:text>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7F6A3-7A72-4733-859C-516E61D1AB16}" type="doc">
      <dgm:prSet loTypeId="urn:microsoft.com/office/officeart/2005/8/layout/radial1" loCatId="relationship" qsTypeId="urn:microsoft.com/office/officeart/2005/8/quickstyle/simple1" qsCatId="simple" csTypeId="urn:microsoft.com/office/officeart/2005/8/colors/accent1_2" csCatId="accent1"/>
      <dgm:spPr/>
    </dgm:pt>
    <dgm:pt modelId="{89E22992-BBC9-4A3A-92A3-A9FE3DD609C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bg2"/>
              </a:solidFill>
              <a:effectLst/>
              <a:latin typeface="Arial" panose="020B0604020202020204" pitchFamily="34" charset="0"/>
            </a:rPr>
            <a:t>South Viet Nam</a:t>
          </a:r>
        </a:p>
      </dgm:t>
    </dgm:pt>
    <dgm:pt modelId="{946BB2A4-51A3-48B1-9E31-1E0F5422FDAF}" type="parTrans" cxnId="{BE5BDAE7-B8A3-410A-AE2B-816815B7069D}">
      <dgm:prSet/>
      <dgm:spPr/>
    </dgm:pt>
    <dgm:pt modelId="{D8C448EA-F523-445C-9EEE-EFCBA11D0BAA}" type="sibTrans" cxnId="{BE5BDAE7-B8A3-410A-AE2B-816815B7069D}">
      <dgm:prSet/>
      <dgm:spPr/>
    </dgm:pt>
    <dgm:pt modelId="{2036CAA8-4FB0-40AA-BE5F-F5D52D5FC9E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bg2"/>
              </a:solidFill>
              <a:effectLst/>
              <a:latin typeface="Arial" panose="020B0604020202020204" pitchFamily="34" charset="0"/>
            </a:rPr>
            <a:t>Ho Chi Min</a:t>
          </a:r>
        </a:p>
      </dgm:t>
    </dgm:pt>
    <dgm:pt modelId="{9463C3E5-3D6D-46D5-B000-C2E8143FF9A7}" type="parTrans" cxnId="{44925278-16FC-48D2-B95B-DC5355812F9F}">
      <dgm:prSet/>
      <dgm:spPr/>
      <dgm:t>
        <a:bodyPr/>
        <a:lstStyle/>
        <a:p>
          <a:endParaRPr lang="en-US"/>
        </a:p>
      </dgm:t>
    </dgm:pt>
    <dgm:pt modelId="{583D4C4E-7F1D-409B-A67B-E5D90BEFB482}" type="sibTrans" cxnId="{44925278-16FC-48D2-B95B-DC5355812F9F}">
      <dgm:prSet/>
      <dgm:spPr/>
    </dgm:pt>
    <dgm:pt modelId="{8949B355-0190-4D1B-B166-BCE190D38A7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bg2"/>
              </a:solidFill>
              <a:effectLst/>
              <a:latin typeface="Arial" panose="020B0604020202020204" pitchFamily="34" charset="0"/>
            </a:rPr>
            <a:t>LBJ</a:t>
          </a:r>
        </a:p>
      </dgm:t>
    </dgm:pt>
    <dgm:pt modelId="{3048D98C-0B7C-4D6C-8358-CFD0DC4094AA}" type="parTrans" cxnId="{CDCEABA3-5469-4C54-B964-207BF91BD7DF}">
      <dgm:prSet/>
      <dgm:spPr/>
      <dgm:t>
        <a:bodyPr/>
        <a:lstStyle/>
        <a:p>
          <a:endParaRPr lang="en-US"/>
        </a:p>
      </dgm:t>
    </dgm:pt>
    <dgm:pt modelId="{8CBAC1AF-2C0F-4B3A-87C2-E563F989918D}" type="sibTrans" cxnId="{CDCEABA3-5469-4C54-B964-207BF91BD7DF}">
      <dgm:prSet/>
      <dgm:spPr/>
    </dgm:pt>
    <dgm:pt modelId="{31D33B0A-B50C-4361-B2B3-F6B4621C757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bg2"/>
              </a:solidFill>
              <a:effectLst/>
              <a:latin typeface="Arial" panose="020B0604020202020204" pitchFamily="34" charset="0"/>
            </a:rPr>
            <a:t>JCS</a:t>
          </a:r>
        </a:p>
      </dgm:t>
    </dgm:pt>
    <dgm:pt modelId="{4B074E5C-95F0-44CA-A7F7-74F16B09BF95}" type="parTrans" cxnId="{202F856D-C022-4355-AD28-AE3411DEBBB7}">
      <dgm:prSet/>
      <dgm:spPr/>
      <dgm:t>
        <a:bodyPr/>
        <a:lstStyle/>
        <a:p>
          <a:endParaRPr lang="en-US"/>
        </a:p>
      </dgm:t>
    </dgm:pt>
    <dgm:pt modelId="{EF282BF6-BF95-4E43-97E7-16743FA17199}" type="sibTrans" cxnId="{202F856D-C022-4355-AD28-AE3411DEBBB7}">
      <dgm:prSet/>
      <dgm:spPr/>
    </dgm:pt>
    <dgm:pt modelId="{545CA5E5-6B3E-4EDC-90C7-E5A18B5AE156}" type="pres">
      <dgm:prSet presAssocID="{FB37F6A3-7A72-4733-859C-516E61D1AB16}" presName="cycle" presStyleCnt="0">
        <dgm:presLayoutVars>
          <dgm:chMax val="1"/>
          <dgm:dir/>
          <dgm:animLvl val="ctr"/>
          <dgm:resizeHandles val="exact"/>
        </dgm:presLayoutVars>
      </dgm:prSet>
      <dgm:spPr/>
    </dgm:pt>
    <dgm:pt modelId="{7EBAA2D9-D471-4F69-AD8A-6E6E90600D6D}" type="pres">
      <dgm:prSet presAssocID="{89E22992-BBC9-4A3A-92A3-A9FE3DD609C9}" presName="centerShape" presStyleLbl="node0" presStyleIdx="0" presStyleCnt="1"/>
      <dgm:spPr/>
    </dgm:pt>
    <dgm:pt modelId="{D9F07305-DA78-4197-BA42-D7D797D9942D}" type="pres">
      <dgm:prSet presAssocID="{9463C3E5-3D6D-46D5-B000-C2E8143FF9A7}" presName="Name9" presStyleLbl="parChTrans1D2" presStyleIdx="0" presStyleCnt="3"/>
      <dgm:spPr/>
    </dgm:pt>
    <dgm:pt modelId="{572EA175-54A9-4444-9191-BE00D7B2EA83}" type="pres">
      <dgm:prSet presAssocID="{9463C3E5-3D6D-46D5-B000-C2E8143FF9A7}" presName="connTx" presStyleLbl="parChTrans1D2" presStyleIdx="0" presStyleCnt="3"/>
      <dgm:spPr/>
    </dgm:pt>
    <dgm:pt modelId="{CDC09084-9F4F-4C7D-8586-ADA1D8491EDF}" type="pres">
      <dgm:prSet presAssocID="{2036CAA8-4FB0-40AA-BE5F-F5D52D5FC9E7}" presName="node" presStyleLbl="node1" presStyleIdx="0" presStyleCnt="3">
        <dgm:presLayoutVars>
          <dgm:bulletEnabled val="1"/>
        </dgm:presLayoutVars>
      </dgm:prSet>
      <dgm:spPr/>
    </dgm:pt>
    <dgm:pt modelId="{1E632122-3B91-4394-98F1-055F66A82D18}" type="pres">
      <dgm:prSet presAssocID="{3048D98C-0B7C-4D6C-8358-CFD0DC4094AA}" presName="Name9" presStyleLbl="parChTrans1D2" presStyleIdx="1" presStyleCnt="3"/>
      <dgm:spPr/>
    </dgm:pt>
    <dgm:pt modelId="{D369CD87-0CF4-475B-86B1-0B0394722C79}" type="pres">
      <dgm:prSet presAssocID="{3048D98C-0B7C-4D6C-8358-CFD0DC4094AA}" presName="connTx" presStyleLbl="parChTrans1D2" presStyleIdx="1" presStyleCnt="3"/>
      <dgm:spPr/>
    </dgm:pt>
    <dgm:pt modelId="{1B3AF631-6412-46EB-8B9F-BCFFC9F00D3B}" type="pres">
      <dgm:prSet presAssocID="{8949B355-0190-4D1B-B166-BCE190D38A74}" presName="node" presStyleLbl="node1" presStyleIdx="1" presStyleCnt="3">
        <dgm:presLayoutVars>
          <dgm:bulletEnabled val="1"/>
        </dgm:presLayoutVars>
      </dgm:prSet>
      <dgm:spPr/>
    </dgm:pt>
    <dgm:pt modelId="{A1BD466F-5C6A-41B3-B449-520F7A6A2F13}" type="pres">
      <dgm:prSet presAssocID="{4B074E5C-95F0-44CA-A7F7-74F16B09BF95}" presName="Name9" presStyleLbl="parChTrans1D2" presStyleIdx="2" presStyleCnt="3"/>
      <dgm:spPr/>
    </dgm:pt>
    <dgm:pt modelId="{876B5D5F-7335-4830-B2F9-11880E31C2A2}" type="pres">
      <dgm:prSet presAssocID="{4B074E5C-95F0-44CA-A7F7-74F16B09BF95}" presName="connTx" presStyleLbl="parChTrans1D2" presStyleIdx="2" presStyleCnt="3"/>
      <dgm:spPr/>
    </dgm:pt>
    <dgm:pt modelId="{38533814-53A3-4140-82F0-A09097B9BCCD}" type="pres">
      <dgm:prSet presAssocID="{31D33B0A-B50C-4361-B2B3-F6B4621C7578}" presName="node" presStyleLbl="node1" presStyleIdx="2" presStyleCnt="3">
        <dgm:presLayoutVars>
          <dgm:bulletEnabled val="1"/>
        </dgm:presLayoutVars>
      </dgm:prSet>
      <dgm:spPr/>
    </dgm:pt>
  </dgm:ptLst>
  <dgm:cxnLst>
    <dgm:cxn modelId="{4C259E0A-A106-4EBD-A8B0-003FB5FE3390}" type="presOf" srcId="{89E22992-BBC9-4A3A-92A3-A9FE3DD609C9}" destId="{7EBAA2D9-D471-4F69-AD8A-6E6E90600D6D}" srcOrd="0" destOrd="0" presId="urn:microsoft.com/office/officeart/2005/8/layout/radial1"/>
    <dgm:cxn modelId="{ED66C621-9080-45EE-9E40-1652499BD7E6}" type="presOf" srcId="{4B074E5C-95F0-44CA-A7F7-74F16B09BF95}" destId="{A1BD466F-5C6A-41B3-B449-520F7A6A2F13}" srcOrd="0" destOrd="0" presId="urn:microsoft.com/office/officeart/2005/8/layout/radial1"/>
    <dgm:cxn modelId="{A5A92924-87BE-4F16-A757-06CEF02D1BB7}" type="presOf" srcId="{9463C3E5-3D6D-46D5-B000-C2E8143FF9A7}" destId="{572EA175-54A9-4444-9191-BE00D7B2EA83}" srcOrd="1" destOrd="0" presId="urn:microsoft.com/office/officeart/2005/8/layout/radial1"/>
    <dgm:cxn modelId="{C0BA163A-2A1A-4ABC-A7FC-CF45D6C09A9D}" type="presOf" srcId="{2036CAA8-4FB0-40AA-BE5F-F5D52D5FC9E7}" destId="{CDC09084-9F4F-4C7D-8586-ADA1D8491EDF}" srcOrd="0" destOrd="0" presId="urn:microsoft.com/office/officeart/2005/8/layout/radial1"/>
    <dgm:cxn modelId="{CD75835E-D4D9-4A11-A9D6-6F4F76830BF0}" type="presOf" srcId="{31D33B0A-B50C-4361-B2B3-F6B4621C7578}" destId="{38533814-53A3-4140-82F0-A09097B9BCCD}" srcOrd="0" destOrd="0" presId="urn:microsoft.com/office/officeart/2005/8/layout/radial1"/>
    <dgm:cxn modelId="{72123946-6E24-460C-A737-56E9BA1E9DED}" type="presOf" srcId="{4B074E5C-95F0-44CA-A7F7-74F16B09BF95}" destId="{876B5D5F-7335-4830-B2F9-11880E31C2A2}" srcOrd="1" destOrd="0" presId="urn:microsoft.com/office/officeart/2005/8/layout/radial1"/>
    <dgm:cxn modelId="{2B7EF84B-CF04-4E5E-BAC1-E695F24B6581}" type="presOf" srcId="{3048D98C-0B7C-4D6C-8358-CFD0DC4094AA}" destId="{1E632122-3B91-4394-98F1-055F66A82D18}" srcOrd="0" destOrd="0" presId="urn:microsoft.com/office/officeart/2005/8/layout/radial1"/>
    <dgm:cxn modelId="{1172066D-166D-4C42-BCDC-1A588ADC655A}" type="presOf" srcId="{8949B355-0190-4D1B-B166-BCE190D38A74}" destId="{1B3AF631-6412-46EB-8B9F-BCFFC9F00D3B}" srcOrd="0" destOrd="0" presId="urn:microsoft.com/office/officeart/2005/8/layout/radial1"/>
    <dgm:cxn modelId="{202F856D-C022-4355-AD28-AE3411DEBBB7}" srcId="{89E22992-BBC9-4A3A-92A3-A9FE3DD609C9}" destId="{31D33B0A-B50C-4361-B2B3-F6B4621C7578}" srcOrd="2" destOrd="0" parTransId="{4B074E5C-95F0-44CA-A7F7-74F16B09BF95}" sibTransId="{EF282BF6-BF95-4E43-97E7-16743FA17199}"/>
    <dgm:cxn modelId="{44925278-16FC-48D2-B95B-DC5355812F9F}" srcId="{89E22992-BBC9-4A3A-92A3-A9FE3DD609C9}" destId="{2036CAA8-4FB0-40AA-BE5F-F5D52D5FC9E7}" srcOrd="0" destOrd="0" parTransId="{9463C3E5-3D6D-46D5-B000-C2E8143FF9A7}" sibTransId="{583D4C4E-7F1D-409B-A67B-E5D90BEFB482}"/>
    <dgm:cxn modelId="{044C7A9A-DA08-45FE-A353-6D64F60C1790}" type="presOf" srcId="{FB37F6A3-7A72-4733-859C-516E61D1AB16}" destId="{545CA5E5-6B3E-4EDC-90C7-E5A18B5AE156}" srcOrd="0" destOrd="0" presId="urn:microsoft.com/office/officeart/2005/8/layout/radial1"/>
    <dgm:cxn modelId="{59EEDB9D-48F7-49C9-BEFB-CBB329570C27}" type="presOf" srcId="{3048D98C-0B7C-4D6C-8358-CFD0DC4094AA}" destId="{D369CD87-0CF4-475B-86B1-0B0394722C79}" srcOrd="1" destOrd="0" presId="urn:microsoft.com/office/officeart/2005/8/layout/radial1"/>
    <dgm:cxn modelId="{CDCEABA3-5469-4C54-B964-207BF91BD7DF}" srcId="{89E22992-BBC9-4A3A-92A3-A9FE3DD609C9}" destId="{8949B355-0190-4D1B-B166-BCE190D38A74}" srcOrd="1" destOrd="0" parTransId="{3048D98C-0B7C-4D6C-8358-CFD0DC4094AA}" sibTransId="{8CBAC1AF-2C0F-4B3A-87C2-E563F989918D}"/>
    <dgm:cxn modelId="{9D2C50E3-D3DC-49F5-A9DC-DE29ECEBD6C2}" type="presOf" srcId="{9463C3E5-3D6D-46D5-B000-C2E8143FF9A7}" destId="{D9F07305-DA78-4197-BA42-D7D797D9942D}" srcOrd="0" destOrd="0" presId="urn:microsoft.com/office/officeart/2005/8/layout/radial1"/>
    <dgm:cxn modelId="{BE5BDAE7-B8A3-410A-AE2B-816815B7069D}" srcId="{FB37F6A3-7A72-4733-859C-516E61D1AB16}" destId="{89E22992-BBC9-4A3A-92A3-A9FE3DD609C9}" srcOrd="0" destOrd="0" parTransId="{946BB2A4-51A3-48B1-9E31-1E0F5422FDAF}" sibTransId="{D8C448EA-F523-445C-9EEE-EFCBA11D0BAA}"/>
    <dgm:cxn modelId="{1D740FDA-E979-4447-8D33-A4B2816B3EB6}" type="presParOf" srcId="{545CA5E5-6B3E-4EDC-90C7-E5A18B5AE156}" destId="{7EBAA2D9-D471-4F69-AD8A-6E6E90600D6D}" srcOrd="0" destOrd="0" presId="urn:microsoft.com/office/officeart/2005/8/layout/radial1"/>
    <dgm:cxn modelId="{E543270B-5FB9-48E5-B7EF-4666A8C774FF}" type="presParOf" srcId="{545CA5E5-6B3E-4EDC-90C7-E5A18B5AE156}" destId="{D9F07305-DA78-4197-BA42-D7D797D9942D}" srcOrd="1" destOrd="0" presId="urn:microsoft.com/office/officeart/2005/8/layout/radial1"/>
    <dgm:cxn modelId="{902A7F32-5D09-466A-BE27-E7D48BF0061D}" type="presParOf" srcId="{D9F07305-DA78-4197-BA42-D7D797D9942D}" destId="{572EA175-54A9-4444-9191-BE00D7B2EA83}" srcOrd="0" destOrd="0" presId="urn:microsoft.com/office/officeart/2005/8/layout/radial1"/>
    <dgm:cxn modelId="{CA563753-F553-405C-AF72-F1FA693D6DFB}" type="presParOf" srcId="{545CA5E5-6B3E-4EDC-90C7-E5A18B5AE156}" destId="{CDC09084-9F4F-4C7D-8586-ADA1D8491EDF}" srcOrd="2" destOrd="0" presId="urn:microsoft.com/office/officeart/2005/8/layout/radial1"/>
    <dgm:cxn modelId="{CB19658C-B98D-4EF4-A7C4-2E69AD171E17}" type="presParOf" srcId="{545CA5E5-6B3E-4EDC-90C7-E5A18B5AE156}" destId="{1E632122-3B91-4394-98F1-055F66A82D18}" srcOrd="3" destOrd="0" presId="urn:microsoft.com/office/officeart/2005/8/layout/radial1"/>
    <dgm:cxn modelId="{DDFFAC7A-5626-479E-8515-AD736914ED2D}" type="presParOf" srcId="{1E632122-3B91-4394-98F1-055F66A82D18}" destId="{D369CD87-0CF4-475B-86B1-0B0394722C79}" srcOrd="0" destOrd="0" presId="urn:microsoft.com/office/officeart/2005/8/layout/radial1"/>
    <dgm:cxn modelId="{9321BC79-19BB-4703-A404-5A2A6EFB9AE3}" type="presParOf" srcId="{545CA5E5-6B3E-4EDC-90C7-E5A18B5AE156}" destId="{1B3AF631-6412-46EB-8B9F-BCFFC9F00D3B}" srcOrd="4" destOrd="0" presId="urn:microsoft.com/office/officeart/2005/8/layout/radial1"/>
    <dgm:cxn modelId="{ADE1358E-87FD-4AA0-A49F-1A332929B7FF}" type="presParOf" srcId="{545CA5E5-6B3E-4EDC-90C7-E5A18B5AE156}" destId="{A1BD466F-5C6A-41B3-B449-520F7A6A2F13}" srcOrd="5" destOrd="0" presId="urn:microsoft.com/office/officeart/2005/8/layout/radial1"/>
    <dgm:cxn modelId="{10F5731D-1F55-4AC7-81B6-73B5A00B4F4E}" type="presParOf" srcId="{A1BD466F-5C6A-41B3-B449-520F7A6A2F13}" destId="{876B5D5F-7335-4830-B2F9-11880E31C2A2}" srcOrd="0" destOrd="0" presId="urn:microsoft.com/office/officeart/2005/8/layout/radial1"/>
    <dgm:cxn modelId="{4C3FEBEB-A49A-4003-97E3-F20839FDA116}" type="presParOf" srcId="{545CA5E5-6B3E-4EDC-90C7-E5A18B5AE156}" destId="{38533814-53A3-4140-82F0-A09097B9BCC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AA2D9-D471-4F69-AD8A-6E6E90600D6D}">
      <dsp:nvSpPr>
        <dsp:cNvPr id="0" name=""/>
        <dsp:cNvSpPr/>
      </dsp:nvSpPr>
      <dsp:spPr>
        <a:xfrm>
          <a:off x="2852156" y="1951349"/>
          <a:ext cx="1498173" cy="14981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kern="1200" cap="none" normalizeH="0" baseline="0">
              <a:ln>
                <a:noFill/>
              </a:ln>
              <a:solidFill>
                <a:schemeClr val="bg2"/>
              </a:solidFill>
              <a:effectLst/>
              <a:latin typeface="Arial" panose="020B0604020202020204" pitchFamily="34" charset="0"/>
            </a:rPr>
            <a:t>South Viet Nam</a:t>
          </a:r>
        </a:p>
      </dsp:txBody>
      <dsp:txXfrm>
        <a:off x="3071558" y="2170751"/>
        <a:ext cx="1059369" cy="1059369"/>
      </dsp:txXfrm>
    </dsp:sp>
    <dsp:sp modelId="{D9F07305-DA78-4197-BA42-D7D797D9942D}">
      <dsp:nvSpPr>
        <dsp:cNvPr id="0" name=""/>
        <dsp:cNvSpPr/>
      </dsp:nvSpPr>
      <dsp:spPr>
        <a:xfrm rot="16200000">
          <a:off x="3375407" y="1706792"/>
          <a:ext cx="451672" cy="37441"/>
        </a:xfrm>
        <a:custGeom>
          <a:avLst/>
          <a:gdLst/>
          <a:ahLst/>
          <a:cxnLst/>
          <a:rect l="0" t="0" r="0" b="0"/>
          <a:pathLst>
            <a:path>
              <a:moveTo>
                <a:pt x="0" y="18720"/>
              </a:moveTo>
              <a:lnTo>
                <a:pt x="451672" y="18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9951" y="1714221"/>
        <a:ext cx="22583" cy="22583"/>
      </dsp:txXfrm>
    </dsp:sp>
    <dsp:sp modelId="{CDC09084-9F4F-4C7D-8586-ADA1D8491EDF}">
      <dsp:nvSpPr>
        <dsp:cNvPr id="0" name=""/>
        <dsp:cNvSpPr/>
      </dsp:nvSpPr>
      <dsp:spPr>
        <a:xfrm>
          <a:off x="2852156" y="1503"/>
          <a:ext cx="1498173" cy="14981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kern="1200" cap="none" normalizeH="0" baseline="0">
              <a:ln>
                <a:noFill/>
              </a:ln>
              <a:solidFill>
                <a:schemeClr val="bg2"/>
              </a:solidFill>
              <a:effectLst/>
              <a:latin typeface="Arial" panose="020B0604020202020204" pitchFamily="34" charset="0"/>
            </a:rPr>
            <a:t>Ho Chi Min</a:t>
          </a:r>
        </a:p>
      </dsp:txBody>
      <dsp:txXfrm>
        <a:off x="3071558" y="220905"/>
        <a:ext cx="1059369" cy="1059369"/>
      </dsp:txXfrm>
    </dsp:sp>
    <dsp:sp modelId="{1E632122-3B91-4394-98F1-055F66A82D18}">
      <dsp:nvSpPr>
        <dsp:cNvPr id="0" name=""/>
        <dsp:cNvSpPr/>
      </dsp:nvSpPr>
      <dsp:spPr>
        <a:xfrm rot="1800000">
          <a:off x="4219715" y="3169177"/>
          <a:ext cx="451672" cy="37441"/>
        </a:xfrm>
        <a:custGeom>
          <a:avLst/>
          <a:gdLst/>
          <a:ahLst/>
          <a:cxnLst/>
          <a:rect l="0" t="0" r="0" b="0"/>
          <a:pathLst>
            <a:path>
              <a:moveTo>
                <a:pt x="0" y="18720"/>
              </a:moveTo>
              <a:lnTo>
                <a:pt x="451672" y="18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4259" y="3176606"/>
        <a:ext cx="22583" cy="22583"/>
      </dsp:txXfrm>
    </dsp:sp>
    <dsp:sp modelId="{1B3AF631-6412-46EB-8B9F-BCFFC9F00D3B}">
      <dsp:nvSpPr>
        <dsp:cNvPr id="0" name=""/>
        <dsp:cNvSpPr/>
      </dsp:nvSpPr>
      <dsp:spPr>
        <a:xfrm>
          <a:off x="4540772" y="2926272"/>
          <a:ext cx="1498173" cy="14981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kern="1200" cap="none" normalizeH="0" baseline="0">
              <a:ln>
                <a:noFill/>
              </a:ln>
              <a:solidFill>
                <a:schemeClr val="bg2"/>
              </a:solidFill>
              <a:effectLst/>
              <a:latin typeface="Arial" panose="020B0604020202020204" pitchFamily="34" charset="0"/>
            </a:rPr>
            <a:t>LBJ</a:t>
          </a:r>
        </a:p>
      </dsp:txBody>
      <dsp:txXfrm>
        <a:off x="4760174" y="3145674"/>
        <a:ext cx="1059369" cy="1059369"/>
      </dsp:txXfrm>
    </dsp:sp>
    <dsp:sp modelId="{A1BD466F-5C6A-41B3-B449-520F7A6A2F13}">
      <dsp:nvSpPr>
        <dsp:cNvPr id="0" name=""/>
        <dsp:cNvSpPr/>
      </dsp:nvSpPr>
      <dsp:spPr>
        <a:xfrm rot="9000000">
          <a:off x="2531099" y="3169177"/>
          <a:ext cx="451672" cy="37441"/>
        </a:xfrm>
        <a:custGeom>
          <a:avLst/>
          <a:gdLst/>
          <a:ahLst/>
          <a:cxnLst/>
          <a:rect l="0" t="0" r="0" b="0"/>
          <a:pathLst>
            <a:path>
              <a:moveTo>
                <a:pt x="0" y="18720"/>
              </a:moveTo>
              <a:lnTo>
                <a:pt x="451672" y="18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45643" y="3176606"/>
        <a:ext cx="22583" cy="22583"/>
      </dsp:txXfrm>
    </dsp:sp>
    <dsp:sp modelId="{38533814-53A3-4140-82F0-A09097B9BCCD}">
      <dsp:nvSpPr>
        <dsp:cNvPr id="0" name=""/>
        <dsp:cNvSpPr/>
      </dsp:nvSpPr>
      <dsp:spPr>
        <a:xfrm>
          <a:off x="1163540" y="2926272"/>
          <a:ext cx="1498173" cy="14981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kern="1200" cap="none" normalizeH="0" baseline="0">
              <a:ln>
                <a:noFill/>
              </a:ln>
              <a:solidFill>
                <a:schemeClr val="bg2"/>
              </a:solidFill>
              <a:effectLst/>
              <a:latin typeface="Arial" panose="020B0604020202020204" pitchFamily="34" charset="0"/>
            </a:rPr>
            <a:t>JCS</a:t>
          </a:r>
        </a:p>
      </dsp:txBody>
      <dsp:txXfrm>
        <a:off x="1382942" y="3145674"/>
        <a:ext cx="1059369" cy="105936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086A8E4-49C7-4F2B-1285-A1700298843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effectLst/>
                <a:latin typeface="Times New Roman" panose="02020603050405020304" pitchFamily="18" charset="0"/>
              </a:defRPr>
            </a:lvl1pPr>
          </a:lstStyle>
          <a:p>
            <a:pPr>
              <a:defRPr/>
            </a:pPr>
            <a:endParaRPr lang="en-US" altLang="en-US"/>
          </a:p>
        </p:txBody>
      </p:sp>
      <p:sp>
        <p:nvSpPr>
          <p:cNvPr id="15363" name="Rectangle 3">
            <a:extLst>
              <a:ext uri="{FF2B5EF4-FFF2-40B4-BE49-F238E27FC236}">
                <a16:creationId xmlns:a16="http://schemas.microsoft.com/office/drawing/2014/main" id="{12675D28-2349-7B0D-B5E4-4EF274F89C72}"/>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effectLst/>
                <a:latin typeface="Times New Roman" panose="02020603050405020304" pitchFamily="18" charset="0"/>
              </a:defRPr>
            </a:lvl1pPr>
          </a:lstStyle>
          <a:p>
            <a:pPr>
              <a:defRPr/>
            </a:pPr>
            <a:endParaRPr lang="en-US" altLang="en-US"/>
          </a:p>
        </p:txBody>
      </p:sp>
      <p:sp>
        <p:nvSpPr>
          <p:cNvPr id="15364" name="Rectangle 4">
            <a:extLst>
              <a:ext uri="{FF2B5EF4-FFF2-40B4-BE49-F238E27FC236}">
                <a16:creationId xmlns:a16="http://schemas.microsoft.com/office/drawing/2014/main" id="{060C954B-B9A3-E1DA-585E-F2E9FAF605DE}"/>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effectLst/>
                <a:latin typeface="Times New Roman" panose="02020603050405020304" pitchFamily="18" charset="0"/>
              </a:defRPr>
            </a:lvl1pPr>
          </a:lstStyle>
          <a:p>
            <a:pPr>
              <a:defRPr/>
            </a:pPr>
            <a:endParaRPr lang="en-US" altLang="en-US"/>
          </a:p>
        </p:txBody>
      </p:sp>
      <p:sp>
        <p:nvSpPr>
          <p:cNvPr id="15365" name="Rectangle 5">
            <a:extLst>
              <a:ext uri="{FF2B5EF4-FFF2-40B4-BE49-F238E27FC236}">
                <a16:creationId xmlns:a16="http://schemas.microsoft.com/office/drawing/2014/main" id="{459F4BF6-61BB-3ADB-1B63-A637A990BC30}"/>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anose="02020603050405020304" pitchFamily="18" charset="0"/>
              </a:defRPr>
            </a:lvl1pPr>
          </a:lstStyle>
          <a:p>
            <a:fld id="{49CB3A64-2016-42C1-BB4C-86098008C3A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463D61C-21E2-1744-FE6B-56CCFD86799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effectLst/>
                <a:latin typeface="Times New Roman" panose="02020603050405020304" pitchFamily="18" charset="0"/>
              </a:defRPr>
            </a:lvl1pPr>
          </a:lstStyle>
          <a:p>
            <a:pPr>
              <a:defRPr/>
            </a:pPr>
            <a:endParaRPr lang="en-US" altLang="en-US"/>
          </a:p>
        </p:txBody>
      </p:sp>
      <p:sp>
        <p:nvSpPr>
          <p:cNvPr id="17411" name="Rectangle 3">
            <a:extLst>
              <a:ext uri="{FF2B5EF4-FFF2-40B4-BE49-F238E27FC236}">
                <a16:creationId xmlns:a16="http://schemas.microsoft.com/office/drawing/2014/main" id="{5E6645DE-1652-E8D7-35C6-C44DCE2B36B4}"/>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effectLst/>
                <a:latin typeface="Times New Roman" panose="02020603050405020304" pitchFamily="18" charset="0"/>
              </a:defRPr>
            </a:lvl1pPr>
          </a:lstStyle>
          <a:p>
            <a:pPr>
              <a:defRPr/>
            </a:pPr>
            <a:endParaRPr lang="en-US" altLang="en-US"/>
          </a:p>
        </p:txBody>
      </p:sp>
      <p:sp>
        <p:nvSpPr>
          <p:cNvPr id="4100" name="Rectangle 4">
            <a:extLst>
              <a:ext uri="{FF2B5EF4-FFF2-40B4-BE49-F238E27FC236}">
                <a16:creationId xmlns:a16="http://schemas.microsoft.com/office/drawing/2014/main" id="{1C5F2E3C-298C-8F0C-E324-6AE4BC0EB56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1671ECBF-0B46-62C6-D99D-17F92023D60E}"/>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7414" name="Rectangle 6">
            <a:extLst>
              <a:ext uri="{FF2B5EF4-FFF2-40B4-BE49-F238E27FC236}">
                <a16:creationId xmlns:a16="http://schemas.microsoft.com/office/drawing/2014/main" id="{C33AEDA3-64DA-32EB-68EB-F903B979EC20}"/>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effectLst/>
                <a:latin typeface="Times New Roman" panose="02020603050405020304" pitchFamily="18" charset="0"/>
              </a:defRPr>
            </a:lvl1pPr>
          </a:lstStyle>
          <a:p>
            <a:pPr>
              <a:defRPr/>
            </a:pPr>
            <a:endParaRPr lang="en-US" altLang="en-US"/>
          </a:p>
        </p:txBody>
      </p:sp>
      <p:sp>
        <p:nvSpPr>
          <p:cNvPr id="17415" name="Rectangle 7">
            <a:extLst>
              <a:ext uri="{FF2B5EF4-FFF2-40B4-BE49-F238E27FC236}">
                <a16:creationId xmlns:a16="http://schemas.microsoft.com/office/drawing/2014/main" id="{D90FCF8C-3114-ED14-C07A-9CD2355B178F}"/>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anose="02020603050405020304" pitchFamily="18" charset="0"/>
              </a:defRPr>
            </a:lvl1pPr>
          </a:lstStyle>
          <a:p>
            <a:fld id="{5ABA4B7F-5D66-43AE-9558-D48150C9FC5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0326E3E3-8E67-9BE1-EC12-4209F4AA96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AE04AF14-6BB6-449D-BFFA-6124BA3D79CA}" type="slidenum">
              <a:rPr lang="en-US" altLang="en-US" sz="1200">
                <a:solidFill>
                  <a:schemeClr val="tx1"/>
                </a:solidFill>
                <a:latin typeface="Times New Roman" panose="02020603050405020304" pitchFamily="18" charset="0"/>
              </a:rPr>
              <a:pPr/>
              <a:t>1</a:t>
            </a:fld>
            <a:endParaRPr lang="en-US" altLang="en-US" sz="1200">
              <a:solidFill>
                <a:schemeClr val="tx1"/>
              </a:solidFill>
              <a:latin typeface="Times New Roman" panose="02020603050405020304" pitchFamily="18" charset="0"/>
            </a:endParaRPr>
          </a:p>
        </p:txBody>
      </p:sp>
      <p:sp>
        <p:nvSpPr>
          <p:cNvPr id="7171" name="Rectangle 2">
            <a:extLst>
              <a:ext uri="{FF2B5EF4-FFF2-40B4-BE49-F238E27FC236}">
                <a16:creationId xmlns:a16="http://schemas.microsoft.com/office/drawing/2014/main" id="{3E8FE55C-E7B7-A7C9-CF07-9AF09E289D0D}"/>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AB7A1D4-24EE-B7EC-5E94-1453606BB4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DB4F913-C107-15AC-C8D7-80AD4325B7C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1E6E54A8-634A-47D0-A9B0-B5527BC3F01E}" type="slidenum">
              <a:rPr lang="en-US" altLang="en-US" sz="1200">
                <a:solidFill>
                  <a:schemeClr val="tx1"/>
                </a:solidFill>
                <a:latin typeface="Times New Roman" panose="02020603050405020304" pitchFamily="18" charset="0"/>
              </a:rPr>
              <a:pPr/>
              <a:t>11</a:t>
            </a:fld>
            <a:endParaRPr lang="en-US" altLang="en-US" sz="1200">
              <a:solidFill>
                <a:schemeClr val="tx1"/>
              </a:solidFill>
              <a:latin typeface="Times New Roman" panose="02020603050405020304" pitchFamily="18" charset="0"/>
            </a:endParaRPr>
          </a:p>
        </p:txBody>
      </p:sp>
      <p:sp>
        <p:nvSpPr>
          <p:cNvPr id="25603" name="Rectangle 2">
            <a:extLst>
              <a:ext uri="{FF2B5EF4-FFF2-40B4-BE49-F238E27FC236}">
                <a16:creationId xmlns:a16="http://schemas.microsoft.com/office/drawing/2014/main" id="{6BC1EA83-022C-8C38-A311-9AFF5442093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575518E-30D8-7423-5574-C852515A9D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464E629-827D-F339-5128-0354995D87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48BD1B20-2F40-4717-9D88-4AFD6D495E6F}" type="slidenum">
              <a:rPr lang="en-US" altLang="en-US" sz="1200">
                <a:solidFill>
                  <a:schemeClr val="tx1"/>
                </a:solidFill>
                <a:latin typeface="Times New Roman" panose="02020603050405020304" pitchFamily="18" charset="0"/>
              </a:rPr>
              <a:pPr/>
              <a:t>12</a:t>
            </a:fld>
            <a:endParaRPr lang="en-US" altLang="en-US" sz="1200">
              <a:solidFill>
                <a:schemeClr val="tx1"/>
              </a:solidFill>
              <a:latin typeface="Times New Roman" panose="02020603050405020304" pitchFamily="18" charset="0"/>
            </a:endParaRPr>
          </a:p>
        </p:txBody>
      </p:sp>
      <p:sp>
        <p:nvSpPr>
          <p:cNvPr id="27651" name="Rectangle 2">
            <a:extLst>
              <a:ext uri="{FF2B5EF4-FFF2-40B4-BE49-F238E27FC236}">
                <a16:creationId xmlns:a16="http://schemas.microsoft.com/office/drawing/2014/main" id="{B1E2CACF-C4D2-63AC-B88C-541A47452927}"/>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BE7F68EC-A872-F27E-FE3C-394237EB0B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DCB6D37-8920-3E77-BD9B-1BC953BD6E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987613C-90EF-4BD9-A15B-282A40143F31}" type="slidenum">
              <a:rPr lang="en-US" altLang="en-US" sz="1200">
                <a:solidFill>
                  <a:schemeClr val="tx1"/>
                </a:solidFill>
                <a:latin typeface="Times New Roman" panose="02020603050405020304" pitchFamily="18" charset="0"/>
              </a:rPr>
              <a:pPr/>
              <a:t>13</a:t>
            </a:fld>
            <a:endParaRPr lang="en-US" altLang="en-US" sz="1200">
              <a:solidFill>
                <a:schemeClr val="tx1"/>
              </a:solidFill>
              <a:latin typeface="Times New Roman" panose="02020603050405020304" pitchFamily="18" charset="0"/>
            </a:endParaRPr>
          </a:p>
        </p:txBody>
      </p:sp>
      <p:sp>
        <p:nvSpPr>
          <p:cNvPr id="29699" name="Rectangle 2">
            <a:extLst>
              <a:ext uri="{FF2B5EF4-FFF2-40B4-BE49-F238E27FC236}">
                <a16:creationId xmlns:a16="http://schemas.microsoft.com/office/drawing/2014/main" id="{3BA61850-A92E-C467-1AB8-9FD2EE87116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8E8D59A-CF03-A55F-6EA3-3541D6721E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Lbj and macnamara plan a gradual war….Rolling Thunder that would only apply pressure a bit at a time… starting in the lower route paks and then going north… They chose the targets, the TOT’s , the ordnance and the routes… But worst of all they dictated the ROE”s ( Rules of engagement) that preclude our attacking of the Sams before they fired at US Forces….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22E92CF-CA85-E2C0-0E9F-F910A06D34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E940AA9-CED8-4E94-B022-963CC1BB5EAC}" type="slidenum">
              <a:rPr lang="en-US" altLang="en-US" sz="1200">
                <a:solidFill>
                  <a:schemeClr val="tx1"/>
                </a:solidFill>
                <a:latin typeface="Times New Roman" panose="02020603050405020304" pitchFamily="18" charset="0"/>
              </a:rPr>
              <a:pPr/>
              <a:t>14</a:t>
            </a:fld>
            <a:endParaRPr lang="en-US" altLang="en-US" sz="1200">
              <a:solidFill>
                <a:schemeClr val="tx1"/>
              </a:solidFill>
              <a:latin typeface="Times New Roman" panose="02020603050405020304" pitchFamily="18" charset="0"/>
            </a:endParaRPr>
          </a:p>
        </p:txBody>
      </p:sp>
      <p:sp>
        <p:nvSpPr>
          <p:cNvPr id="31747" name="Rectangle 2">
            <a:extLst>
              <a:ext uri="{FF2B5EF4-FFF2-40B4-BE49-F238E27FC236}">
                <a16:creationId xmlns:a16="http://schemas.microsoft.com/office/drawing/2014/main" id="{223DB764-A3FC-EB28-7BCD-3F7EB164867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492B547-2DEF-0BB8-6F30-C327B6FA8D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6398971-35D9-9241-77B7-B7C7BE54A0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0072D91-5B4E-4A50-A508-2188844E6F84}" type="slidenum">
              <a:rPr lang="en-US" altLang="en-US" sz="1200">
                <a:solidFill>
                  <a:schemeClr val="tx1"/>
                </a:solidFill>
                <a:latin typeface="Times New Roman" panose="02020603050405020304" pitchFamily="18" charset="0"/>
              </a:rPr>
              <a:pPr/>
              <a:t>16</a:t>
            </a:fld>
            <a:endParaRPr lang="en-US" altLang="en-US" sz="1200">
              <a:solidFill>
                <a:schemeClr val="tx1"/>
              </a:solidFill>
              <a:latin typeface="Times New Roman" panose="02020603050405020304" pitchFamily="18" charset="0"/>
            </a:endParaRPr>
          </a:p>
        </p:txBody>
      </p:sp>
      <p:sp>
        <p:nvSpPr>
          <p:cNvPr id="34819" name="Rectangle 2">
            <a:extLst>
              <a:ext uri="{FF2B5EF4-FFF2-40B4-BE49-F238E27FC236}">
                <a16:creationId xmlns:a16="http://schemas.microsoft.com/office/drawing/2014/main" id="{A27DB8A2-57E0-AABA-18C9-0ACCE10D8196}"/>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C8BE2CE-41AB-2564-869C-51F4A1D826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SHOWN HERE ARE THE ROUTE PACKS AND THE ASSOCIATED SAM COVERAGE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B50E46C-4189-7160-173F-91140AA179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1B84841D-CC83-4061-8C50-0E77463FE783}" type="slidenum">
              <a:rPr lang="en-US" altLang="en-US" sz="1200">
                <a:solidFill>
                  <a:schemeClr val="tx1"/>
                </a:solidFill>
                <a:latin typeface="Times New Roman" panose="02020603050405020304" pitchFamily="18" charset="0"/>
              </a:rPr>
              <a:pPr/>
              <a:t>17</a:t>
            </a:fld>
            <a:endParaRPr lang="en-US" altLang="en-US" sz="1200">
              <a:solidFill>
                <a:schemeClr val="tx1"/>
              </a:solidFill>
              <a:latin typeface="Times New Roman" panose="02020603050405020304" pitchFamily="18" charset="0"/>
            </a:endParaRPr>
          </a:p>
        </p:txBody>
      </p:sp>
      <p:sp>
        <p:nvSpPr>
          <p:cNvPr id="36867" name="Rectangle 2">
            <a:extLst>
              <a:ext uri="{FF2B5EF4-FFF2-40B4-BE49-F238E27FC236}">
                <a16:creationId xmlns:a16="http://schemas.microsoft.com/office/drawing/2014/main" id="{DE503111-565D-C348-CD54-AD53CDC28176}"/>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5EB7461-FA9E-9186-1726-2B8B676666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A56611C-E3C5-A019-0385-E8D8B5C763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C237CDEF-9858-44C4-BC74-3EFD7A509B46}" type="slidenum">
              <a:rPr lang="en-US" altLang="en-US" sz="1200">
                <a:solidFill>
                  <a:schemeClr val="tx1"/>
                </a:solidFill>
                <a:latin typeface="Times New Roman" panose="02020603050405020304" pitchFamily="18" charset="0"/>
              </a:rPr>
              <a:pPr/>
              <a:t>18</a:t>
            </a:fld>
            <a:endParaRPr lang="en-US" altLang="en-US" sz="1200">
              <a:solidFill>
                <a:schemeClr val="tx1"/>
              </a:solidFill>
              <a:latin typeface="Times New Roman" panose="02020603050405020304" pitchFamily="18" charset="0"/>
            </a:endParaRPr>
          </a:p>
        </p:txBody>
      </p:sp>
      <p:sp>
        <p:nvSpPr>
          <p:cNvPr id="38915" name="Rectangle 2">
            <a:extLst>
              <a:ext uri="{FF2B5EF4-FFF2-40B4-BE49-F238E27FC236}">
                <a16:creationId xmlns:a16="http://schemas.microsoft.com/office/drawing/2014/main" id="{0F7C2702-5EC4-6F5B-AD83-A67F01A51CB9}"/>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CCF32ABD-ABE1-A828-B37B-8787EFA92F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EB58C3D8-525A-D1A6-0299-302D7FCAAD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1AACE9C-AE71-4660-82AD-ED91F443EEE0}" type="slidenum">
              <a:rPr lang="en-US" altLang="en-US" sz="1200">
                <a:solidFill>
                  <a:schemeClr val="tx1"/>
                </a:solidFill>
                <a:latin typeface="Times New Roman" panose="02020603050405020304" pitchFamily="18" charset="0"/>
              </a:rPr>
              <a:pPr/>
              <a:t>19</a:t>
            </a:fld>
            <a:endParaRPr lang="en-US" altLang="en-US" sz="1200">
              <a:solidFill>
                <a:schemeClr val="tx1"/>
              </a:solidFill>
              <a:latin typeface="Times New Roman" panose="02020603050405020304" pitchFamily="18" charset="0"/>
            </a:endParaRPr>
          </a:p>
        </p:txBody>
      </p:sp>
      <p:sp>
        <p:nvSpPr>
          <p:cNvPr id="40963" name="Rectangle 2">
            <a:extLst>
              <a:ext uri="{FF2B5EF4-FFF2-40B4-BE49-F238E27FC236}">
                <a16:creationId xmlns:a16="http://schemas.microsoft.com/office/drawing/2014/main" id="{F5E02F76-C075-7DC9-89F2-DF03149A2403}"/>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5B137E7-25F1-CDD8-A61E-626B4F6F2B2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Radar directed       First kill is U-2 pilot over Cuba although there is some rumors of the Russian shoot down of the U-2.</a:t>
            </a:r>
          </a:p>
          <a:p>
            <a:r>
              <a:rPr lang="en-US" altLang="en-US"/>
              <a:t>Real threat posed by the Sam if alllowed to operate with impunity is that it would drive the attacking Tactical fighters in to</a:t>
            </a:r>
          </a:p>
          <a:p>
            <a:r>
              <a:rPr lang="en-US" altLang="en-US"/>
              <a:t>the kill zone of the smaller AAA   23,37 mm guns… and make target ID harder.</a:t>
            </a:r>
          </a:p>
          <a:p>
            <a:r>
              <a:rPr lang="en-US" altLang="en-US"/>
              <a:t>Reason for weasels coming into being…</a:t>
            </a:r>
          </a:p>
          <a:p>
            <a:endParaRPr lang="en-US" altLang="en-US"/>
          </a:p>
          <a:p>
            <a:r>
              <a:rPr lang="en-US" altLang="en-US"/>
              <a:t>Reason for weasels coming into being…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0B6780B-1267-D33E-C498-A155FCAC51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8F0ABE6C-F1D3-4546-87D9-4B00B5BED837}" type="slidenum">
              <a:rPr lang="en-US" altLang="en-US" sz="1200">
                <a:solidFill>
                  <a:schemeClr val="tx1"/>
                </a:solidFill>
                <a:latin typeface="Times New Roman" panose="02020603050405020304" pitchFamily="18" charset="0"/>
              </a:rPr>
              <a:pPr/>
              <a:t>20</a:t>
            </a:fld>
            <a:endParaRPr lang="en-US" altLang="en-US" sz="1200">
              <a:solidFill>
                <a:schemeClr val="tx1"/>
              </a:solidFill>
              <a:latin typeface="Times New Roman" panose="02020603050405020304" pitchFamily="18" charset="0"/>
            </a:endParaRPr>
          </a:p>
        </p:txBody>
      </p:sp>
      <p:sp>
        <p:nvSpPr>
          <p:cNvPr id="43011" name="Rectangle 2">
            <a:extLst>
              <a:ext uri="{FF2B5EF4-FFF2-40B4-BE49-F238E27FC236}">
                <a16:creationId xmlns:a16="http://schemas.microsoft.com/office/drawing/2014/main" id="{266D19E9-90AB-7D13-24DC-4D8CA2582F9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5C9CEC2A-CA0B-7A44-5D61-034DB45A60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234416CD-D004-52FD-27BA-C9E0FC5B17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45A6029-BB49-4906-B1F9-4D4DCA13A8B2}" type="slidenum">
              <a:rPr lang="en-US" altLang="en-US" sz="1200">
                <a:solidFill>
                  <a:schemeClr val="tx1"/>
                </a:solidFill>
                <a:latin typeface="Times New Roman" panose="02020603050405020304" pitchFamily="18" charset="0"/>
              </a:rPr>
              <a:pPr/>
              <a:t>21</a:t>
            </a:fld>
            <a:endParaRPr lang="en-US" altLang="en-US" sz="1200">
              <a:solidFill>
                <a:schemeClr val="tx1"/>
              </a:solidFill>
              <a:latin typeface="Times New Roman" panose="02020603050405020304" pitchFamily="18" charset="0"/>
            </a:endParaRPr>
          </a:p>
        </p:txBody>
      </p:sp>
      <p:sp>
        <p:nvSpPr>
          <p:cNvPr id="45059" name="Rectangle 2">
            <a:extLst>
              <a:ext uri="{FF2B5EF4-FFF2-40B4-BE49-F238E27FC236}">
                <a16:creationId xmlns:a16="http://schemas.microsoft.com/office/drawing/2014/main" id="{D5997C16-AEF9-52E6-7782-389FE5E89556}"/>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1A15D9A-FFF9-9AAE-B812-D71A828688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Retatalatory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4849DCA-12F3-94FF-B68E-E3FD3BD7AF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E1CF543-289F-48ED-901D-8F065B537C3C}" type="slidenum">
              <a:rPr lang="en-US" altLang="en-US" sz="1200">
                <a:solidFill>
                  <a:schemeClr val="tx1"/>
                </a:solidFill>
                <a:latin typeface="Times New Roman" panose="02020603050405020304" pitchFamily="18" charset="0"/>
              </a:rPr>
              <a:pPr/>
              <a:t>3</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D662FE90-BACD-3FAC-8D43-34DD844CFC27}"/>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EFA897E-A2CE-8393-8D52-F3D0C8DA7D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9FD6D29-8F4D-3CF8-B966-1F9CB997B0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10757E89-1C33-4811-B50E-C305ED09A24E}" type="slidenum">
              <a:rPr lang="en-US" altLang="en-US" sz="1200">
                <a:solidFill>
                  <a:schemeClr val="tx1"/>
                </a:solidFill>
                <a:latin typeface="Times New Roman" panose="02020603050405020304" pitchFamily="18" charset="0"/>
              </a:rPr>
              <a:pPr/>
              <a:t>22</a:t>
            </a:fld>
            <a:endParaRPr lang="en-US" altLang="en-US" sz="1200">
              <a:solidFill>
                <a:schemeClr val="tx1"/>
              </a:solidFill>
              <a:latin typeface="Times New Roman" panose="02020603050405020304" pitchFamily="18" charset="0"/>
            </a:endParaRPr>
          </a:p>
        </p:txBody>
      </p:sp>
      <p:sp>
        <p:nvSpPr>
          <p:cNvPr id="47107" name="Rectangle 2">
            <a:extLst>
              <a:ext uri="{FF2B5EF4-FFF2-40B4-BE49-F238E27FC236}">
                <a16:creationId xmlns:a16="http://schemas.microsoft.com/office/drawing/2014/main" id="{0C98F8EF-C818-E4B8-484E-77880299409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E10D64BA-2627-7B44-02A2-2F7400E8526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t>The flying telephone pole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1E316FF-F767-9B0F-D5EA-8E2ECCE1F5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7B213E9-93E4-49BB-A732-05DFD9402D3E}" type="slidenum">
              <a:rPr lang="en-US" altLang="en-US" sz="1200">
                <a:solidFill>
                  <a:schemeClr val="tx1"/>
                </a:solidFill>
                <a:latin typeface="Times New Roman" panose="02020603050405020304" pitchFamily="18" charset="0"/>
              </a:rPr>
              <a:pPr/>
              <a:t>23</a:t>
            </a:fld>
            <a:endParaRPr lang="en-US" altLang="en-US" sz="1200">
              <a:solidFill>
                <a:schemeClr val="tx1"/>
              </a:solidFill>
              <a:latin typeface="Times New Roman" panose="02020603050405020304" pitchFamily="18" charset="0"/>
            </a:endParaRPr>
          </a:p>
        </p:txBody>
      </p:sp>
      <p:sp>
        <p:nvSpPr>
          <p:cNvPr id="49155" name="Rectangle 2">
            <a:extLst>
              <a:ext uri="{FF2B5EF4-FFF2-40B4-BE49-F238E27FC236}">
                <a16:creationId xmlns:a16="http://schemas.microsoft.com/office/drawing/2014/main" id="{F6A2021A-1C41-27AD-F16A-627188CDC4A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D75B90DB-7D11-D500-AAF0-1C77BA88B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866BDF2-6F66-6525-1425-3E27E1034E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D710EB6-DAB2-48A4-BB2D-02CF979C5182}" type="slidenum">
              <a:rPr lang="en-US" altLang="en-US" sz="1200">
                <a:solidFill>
                  <a:schemeClr val="tx1"/>
                </a:solidFill>
                <a:latin typeface="Times New Roman" panose="02020603050405020304" pitchFamily="18" charset="0"/>
              </a:rPr>
              <a:pPr/>
              <a:t>25</a:t>
            </a:fld>
            <a:endParaRPr lang="en-US" altLang="en-US" sz="1200">
              <a:solidFill>
                <a:schemeClr val="tx1"/>
              </a:solidFill>
              <a:latin typeface="Times New Roman" panose="02020603050405020304" pitchFamily="18" charset="0"/>
            </a:endParaRPr>
          </a:p>
        </p:txBody>
      </p:sp>
      <p:sp>
        <p:nvSpPr>
          <p:cNvPr id="52227" name="Rectangle 2">
            <a:extLst>
              <a:ext uri="{FF2B5EF4-FFF2-40B4-BE49-F238E27FC236}">
                <a16:creationId xmlns:a16="http://schemas.microsoft.com/office/drawing/2014/main" id="{A655244B-621F-B60E-68EA-EC16FC555126}"/>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113ACE36-9DEF-E13E-C639-59269B35E6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b="1"/>
              <a:t>The Dempster committee formed Aug 3</a:t>
            </a:r>
            <a:r>
              <a:rPr lang="en-US" altLang="en-US" sz="1400" b="1" baseline="30000"/>
              <a:t>rd</a:t>
            </a:r>
            <a:r>
              <a:rPr lang="en-US" altLang="en-US" sz="1400" b="1"/>
              <a:t> 1965, recognized that the Fansong Radar controlling the SA-2, was the key to the solution… It put out signals that could be intercepted… some secret boxes that had  been designed for CIA U-2’s were the answer… ATI had commercial boxes ready to go… signed the poloroid pix of the blackboard discussions as the contract.  Called Project Wild Weasel…. Was going to call it Mongoose or Ferret but these names had been previously used. Quickly using QRC procedures in configuring F-1OOF two seaters..  Trained at Eglin against a SADS simulator…..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54C43EC-B877-E4E0-00A7-C6EB09C0CE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FD4772D-4824-49CE-9C70-C2C658355D18}" type="slidenum">
              <a:rPr lang="en-US" altLang="en-US" sz="1200">
                <a:solidFill>
                  <a:schemeClr val="tx1"/>
                </a:solidFill>
                <a:latin typeface="Times New Roman" panose="02020603050405020304" pitchFamily="18" charset="0"/>
              </a:rPr>
              <a:pPr/>
              <a:t>27</a:t>
            </a:fld>
            <a:endParaRPr lang="en-US" altLang="en-US" sz="1200">
              <a:solidFill>
                <a:schemeClr val="tx1"/>
              </a:solidFill>
              <a:latin typeface="Times New Roman" panose="02020603050405020304" pitchFamily="18" charset="0"/>
            </a:endParaRPr>
          </a:p>
        </p:txBody>
      </p:sp>
      <p:sp>
        <p:nvSpPr>
          <p:cNvPr id="55299" name="Rectangle 2">
            <a:extLst>
              <a:ext uri="{FF2B5EF4-FFF2-40B4-BE49-F238E27FC236}">
                <a16:creationId xmlns:a16="http://schemas.microsoft.com/office/drawing/2014/main" id="{5A1586CE-D1AD-5BA8-B77F-54839FF0C00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338111C-0AC0-0AD7-ADA4-6CA13E115BE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420 knots when the thuds were doing 560+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6E78B91-B3E0-2839-5CB7-AB2D0DDF41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F32625B-E027-48EF-9E40-B93E109A581D}" type="slidenum">
              <a:rPr lang="en-US" altLang="en-US" sz="1200">
                <a:solidFill>
                  <a:schemeClr val="tx1"/>
                </a:solidFill>
                <a:latin typeface="Times New Roman" panose="02020603050405020304" pitchFamily="18" charset="0"/>
              </a:rPr>
              <a:pPr/>
              <a:t>28</a:t>
            </a:fld>
            <a:endParaRPr lang="en-US" altLang="en-US" sz="1200">
              <a:solidFill>
                <a:schemeClr val="tx1"/>
              </a:solidFill>
              <a:latin typeface="Times New Roman" panose="02020603050405020304" pitchFamily="18" charset="0"/>
            </a:endParaRPr>
          </a:p>
        </p:txBody>
      </p:sp>
      <p:sp>
        <p:nvSpPr>
          <p:cNvPr id="57347" name="Rectangle 2">
            <a:extLst>
              <a:ext uri="{FF2B5EF4-FFF2-40B4-BE49-F238E27FC236}">
                <a16:creationId xmlns:a16="http://schemas.microsoft.com/office/drawing/2014/main" id="{8174C407-A8D7-F09B-96EE-8459EBA05824}"/>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6DA9254-CF11-90DE-90B0-76F1173475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t>The off the shelf ATI RADAR HOMING AND RX. ORIGINS IN CIA U-2 PROGRAM.</a:t>
            </a:r>
          </a:p>
          <a:p>
            <a:r>
              <a:rPr lang="en-US" altLang="en-US" sz="1600"/>
              <a:t>E BAND CBAND AND I BAND   DIRECTION AND DISTANCE…WITH THE LAUNCH WARNING RX IT WAS THE BACKBONE OF THE SYSTEM…..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7A8E471-7BA9-15E1-5DB5-F71BFDC8F5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EB96CB4C-9DE6-4BB5-A0C8-3647B4A1936A}" type="slidenum">
              <a:rPr lang="en-US" altLang="en-US" sz="1200">
                <a:solidFill>
                  <a:schemeClr val="tx1"/>
                </a:solidFill>
                <a:latin typeface="Times New Roman" panose="02020603050405020304" pitchFamily="18" charset="0"/>
              </a:rPr>
              <a:pPr/>
              <a:t>29</a:t>
            </a:fld>
            <a:endParaRPr lang="en-US" altLang="en-US" sz="1200">
              <a:solidFill>
                <a:schemeClr val="tx1"/>
              </a:solidFill>
              <a:latin typeface="Times New Roman" panose="02020603050405020304" pitchFamily="18" charset="0"/>
            </a:endParaRPr>
          </a:p>
        </p:txBody>
      </p:sp>
      <p:sp>
        <p:nvSpPr>
          <p:cNvPr id="59395" name="Rectangle 2">
            <a:extLst>
              <a:ext uri="{FF2B5EF4-FFF2-40B4-BE49-F238E27FC236}">
                <a16:creationId xmlns:a16="http://schemas.microsoft.com/office/drawing/2014/main" id="{BE7D11AC-E063-8577-8139-251E15349C01}"/>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5DE9D0C1-D8D1-A641-58B9-ABDDE26681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Here are the first Wild Weasels…..Selection process called for the most highly experienced fighter pilots and B-52 EWO’s.  One day a call is made…..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DC91DFE-35A5-7CCD-EDA6-875F9F2FE7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9E44B193-10B9-464A-A573-AA92537BBC92}" type="slidenum">
              <a:rPr lang="en-US" altLang="en-US" sz="1200">
                <a:solidFill>
                  <a:schemeClr val="tx1"/>
                </a:solidFill>
                <a:latin typeface="Times New Roman" panose="02020603050405020304" pitchFamily="18" charset="0"/>
              </a:rPr>
              <a:pPr/>
              <a:t>30</a:t>
            </a:fld>
            <a:endParaRPr lang="en-US" altLang="en-US" sz="1200">
              <a:solidFill>
                <a:schemeClr val="tx1"/>
              </a:solidFill>
              <a:latin typeface="Times New Roman" panose="02020603050405020304" pitchFamily="18" charset="0"/>
            </a:endParaRPr>
          </a:p>
        </p:txBody>
      </p:sp>
      <p:sp>
        <p:nvSpPr>
          <p:cNvPr id="61443" name="Rectangle 2">
            <a:extLst>
              <a:ext uri="{FF2B5EF4-FFF2-40B4-BE49-F238E27FC236}">
                <a16:creationId xmlns:a16="http://schemas.microsoft.com/office/drawing/2014/main" id="{90D3F158-CD9F-9D79-6630-BCB4A4BDBBF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3C807E1A-ECA1-E239-981C-06DAB3C69F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HERE IS THE MOTTO OF THE WEASELS UTTERED BY JACK DONOVAN, UPON HEARING WHAT THE MISSION  ENTAILED….REMEMBER THESE EWOS/BACKSEATERS HAD COME OUT OF B-52’S AND HAD NEVER BEEN INVERTED OR PULLED MORE THAN TWO “G’S”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0E620AE-D0B1-62E8-EF21-5B3D1C4FBC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96F78BA-1833-473B-9631-1BC7C444FFB6}" type="slidenum">
              <a:rPr lang="en-US" altLang="en-US" sz="1200">
                <a:solidFill>
                  <a:schemeClr val="tx1"/>
                </a:solidFill>
                <a:latin typeface="Times New Roman" panose="02020603050405020304" pitchFamily="18" charset="0"/>
              </a:rPr>
              <a:pPr/>
              <a:t>31</a:t>
            </a:fld>
            <a:endParaRPr lang="en-US" altLang="en-US" sz="1200">
              <a:solidFill>
                <a:schemeClr val="tx1"/>
              </a:solidFill>
              <a:latin typeface="Times New Roman" panose="02020603050405020304" pitchFamily="18" charset="0"/>
            </a:endParaRPr>
          </a:p>
        </p:txBody>
      </p:sp>
      <p:sp>
        <p:nvSpPr>
          <p:cNvPr id="63491" name="Rectangle 2">
            <a:extLst>
              <a:ext uri="{FF2B5EF4-FFF2-40B4-BE49-F238E27FC236}">
                <a16:creationId xmlns:a16="http://schemas.microsoft.com/office/drawing/2014/main" id="{ED24C2F8-1D6F-09CC-595F-A3AD00C3D125}"/>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E475721-E020-9B04-4059-177EA44568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Tactics were developed on the fly.. Each of the early crews would try differerent tactics to try and locate and destroy the SAM SITE.. It was trial by fire..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F829EBD-2F91-EABA-0CF8-DC6FA4BE9A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95A3A678-332E-455E-8FDE-251873F5D6F0}" type="slidenum">
              <a:rPr lang="en-US" altLang="en-US" sz="1200">
                <a:solidFill>
                  <a:schemeClr val="tx1"/>
                </a:solidFill>
                <a:latin typeface="Times New Roman" panose="02020603050405020304" pitchFamily="18" charset="0"/>
              </a:rPr>
              <a:pPr/>
              <a:t>32</a:t>
            </a:fld>
            <a:endParaRPr lang="en-US" altLang="en-US" sz="1200">
              <a:solidFill>
                <a:schemeClr val="tx1"/>
              </a:solidFill>
              <a:latin typeface="Times New Roman" panose="02020603050405020304" pitchFamily="18" charset="0"/>
            </a:endParaRPr>
          </a:p>
        </p:txBody>
      </p:sp>
      <p:sp>
        <p:nvSpPr>
          <p:cNvPr id="65539" name="Rectangle 2">
            <a:extLst>
              <a:ext uri="{FF2B5EF4-FFF2-40B4-BE49-F238E27FC236}">
                <a16:creationId xmlns:a16="http://schemas.microsoft.com/office/drawing/2014/main" id="{43DACC98-28AD-CEE6-F774-65340CFC66AD}"/>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0EF3995E-BF7A-571C-E7FB-CFC42D15D0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On 22 December 1965  Nose gunner Al Lamb and his Bear Jack Donovan leading a flight of 4 Thuds locate and attack a Sam  Site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E1E0582C-94B1-AD7A-2DA5-525C3013A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CA973041-EDA4-4EC6-B597-36ED02F6F6D6}" type="slidenum">
              <a:rPr lang="en-US" altLang="en-US" sz="1200">
                <a:solidFill>
                  <a:schemeClr val="tx1"/>
                </a:solidFill>
                <a:latin typeface="Times New Roman" panose="02020603050405020304" pitchFamily="18" charset="0"/>
              </a:rPr>
              <a:pPr/>
              <a:t>33</a:t>
            </a:fld>
            <a:endParaRPr lang="en-US" altLang="en-US" sz="1200">
              <a:solidFill>
                <a:schemeClr val="tx1"/>
              </a:solidFill>
              <a:latin typeface="Times New Roman" panose="02020603050405020304" pitchFamily="18" charset="0"/>
            </a:endParaRPr>
          </a:p>
        </p:txBody>
      </p:sp>
      <p:sp>
        <p:nvSpPr>
          <p:cNvPr id="67587" name="Rectangle 2">
            <a:extLst>
              <a:ext uri="{FF2B5EF4-FFF2-40B4-BE49-F238E27FC236}">
                <a16:creationId xmlns:a16="http://schemas.microsoft.com/office/drawing/2014/main" id="{6642C5CD-C9CA-2CE4-1372-82682302D75F}"/>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9BE6C763-F2AE-B261-4973-EA73B41ED3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C7779A8-1FBA-6B6B-A2E7-53AE885CAA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BC54F7DD-7E14-47D5-A7DE-47486160EA6A}" type="slidenum">
              <a:rPr lang="en-US" altLang="en-US" sz="1200">
                <a:solidFill>
                  <a:schemeClr val="tx1"/>
                </a:solidFill>
                <a:latin typeface="Times New Roman" panose="02020603050405020304" pitchFamily="18" charset="0"/>
              </a:rPr>
              <a:pPr/>
              <a:t>4</a:t>
            </a:fld>
            <a:endParaRPr lang="en-US" altLang="en-US" sz="1200">
              <a:solidFill>
                <a:schemeClr val="tx1"/>
              </a:solidFill>
              <a:latin typeface="Times New Roman" panose="02020603050405020304" pitchFamily="18" charset="0"/>
            </a:endParaRPr>
          </a:p>
        </p:txBody>
      </p:sp>
      <p:sp>
        <p:nvSpPr>
          <p:cNvPr id="12291" name="Rectangle 2">
            <a:extLst>
              <a:ext uri="{FF2B5EF4-FFF2-40B4-BE49-F238E27FC236}">
                <a16:creationId xmlns:a16="http://schemas.microsoft.com/office/drawing/2014/main" id="{4B4155A8-6BD7-5D1D-EDFD-A2FD66642A93}"/>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1B0A07A6-8875-9C58-2467-444EA95029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4BEAEB3-C893-07B2-882C-4A33D5CEE1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136EF69-B899-465B-9EB4-C769085A31F0}" type="slidenum">
              <a:rPr lang="en-US" altLang="en-US" sz="1200">
                <a:solidFill>
                  <a:schemeClr val="tx1"/>
                </a:solidFill>
                <a:latin typeface="Times New Roman" panose="02020603050405020304" pitchFamily="18" charset="0"/>
              </a:rPr>
              <a:pPr/>
              <a:t>34</a:t>
            </a:fld>
            <a:endParaRPr lang="en-US" altLang="en-US" sz="1200">
              <a:solidFill>
                <a:schemeClr val="tx1"/>
              </a:solidFill>
              <a:latin typeface="Times New Roman" panose="02020603050405020304" pitchFamily="18" charset="0"/>
            </a:endParaRPr>
          </a:p>
        </p:txBody>
      </p:sp>
      <p:sp>
        <p:nvSpPr>
          <p:cNvPr id="69635" name="Rectangle 2">
            <a:extLst>
              <a:ext uri="{FF2B5EF4-FFF2-40B4-BE49-F238E27FC236}">
                <a16:creationId xmlns:a16="http://schemas.microsoft.com/office/drawing/2014/main" id="{F5E47710-058E-568C-AECC-D290F52F02AE}"/>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4D1DD63E-F03E-CD9D-8380-F62848FB4F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Notice the tail number 424 Crown Seven … this was the aircraft assigned to John Revak and Stan Goldstein at Korat in 1968,   initally 12 f models were configured… then another 18.  final total was 86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1741F2F-6243-077F-3F31-1292F61308E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E8852530-3008-45E5-9DC1-C93F0CE28C5E}" type="slidenum">
              <a:rPr lang="en-US" altLang="en-US" sz="1200">
                <a:solidFill>
                  <a:schemeClr val="tx1"/>
                </a:solidFill>
                <a:latin typeface="Times New Roman" panose="02020603050405020304" pitchFamily="18" charset="0"/>
              </a:rPr>
              <a:pPr/>
              <a:t>35</a:t>
            </a:fld>
            <a:endParaRPr lang="en-US" altLang="en-US" sz="1200">
              <a:solidFill>
                <a:schemeClr val="tx1"/>
              </a:solidFill>
              <a:latin typeface="Times New Roman" panose="02020603050405020304" pitchFamily="18" charset="0"/>
            </a:endParaRPr>
          </a:p>
        </p:txBody>
      </p:sp>
      <p:sp>
        <p:nvSpPr>
          <p:cNvPr id="71683" name="Rectangle 2">
            <a:extLst>
              <a:ext uri="{FF2B5EF4-FFF2-40B4-BE49-F238E27FC236}">
                <a16:creationId xmlns:a16="http://schemas.microsoft.com/office/drawing/2014/main" id="{C8D261F0-FF68-7246-70DA-81E6555D1BE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4BD3B015-8DB6-6C72-4FEC-3AF7EB9DE9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071E165-D998-855B-C17B-801A10F1D2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734A482-713C-414B-9C70-50297980CACA}" type="slidenum">
              <a:rPr lang="en-US" altLang="en-US" sz="1200">
                <a:solidFill>
                  <a:schemeClr val="tx1"/>
                </a:solidFill>
                <a:latin typeface="Times New Roman" panose="02020603050405020304" pitchFamily="18" charset="0"/>
              </a:rPr>
              <a:pPr/>
              <a:t>40</a:t>
            </a:fld>
            <a:endParaRPr lang="en-US" altLang="en-US" sz="1200">
              <a:solidFill>
                <a:schemeClr val="tx1"/>
              </a:solidFill>
              <a:latin typeface="Times New Roman" panose="02020603050405020304" pitchFamily="18" charset="0"/>
            </a:endParaRPr>
          </a:p>
        </p:txBody>
      </p:sp>
      <p:sp>
        <p:nvSpPr>
          <p:cNvPr id="77827" name="Rectangle 2">
            <a:extLst>
              <a:ext uri="{FF2B5EF4-FFF2-40B4-BE49-F238E27FC236}">
                <a16:creationId xmlns:a16="http://schemas.microsoft.com/office/drawing/2014/main" id="{97D8597B-8F29-1F42-3DC7-389F1C5B2F1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A17B8875-CE22-35FA-9B4E-596DAFF873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A marriage made in Heaven and NYC   Two Batchelors from NY form a crew and a life long friendship</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A4C3DF1-36EA-361E-21BF-AB69B258BB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40FE7192-A872-4389-8EE6-42206F2880DB}" type="slidenum">
              <a:rPr lang="en-US" altLang="en-US" sz="1200">
                <a:solidFill>
                  <a:schemeClr val="tx1"/>
                </a:solidFill>
                <a:latin typeface="Times New Roman" panose="02020603050405020304" pitchFamily="18" charset="0"/>
              </a:rPr>
              <a:pPr/>
              <a:t>41</a:t>
            </a:fld>
            <a:endParaRPr lang="en-US" altLang="en-US" sz="1200">
              <a:solidFill>
                <a:schemeClr val="tx1"/>
              </a:solidFill>
              <a:latin typeface="Times New Roman" panose="02020603050405020304" pitchFamily="18" charset="0"/>
            </a:endParaRPr>
          </a:p>
        </p:txBody>
      </p:sp>
      <p:sp>
        <p:nvSpPr>
          <p:cNvPr id="79875" name="Rectangle 2">
            <a:extLst>
              <a:ext uri="{FF2B5EF4-FFF2-40B4-BE49-F238E27FC236}">
                <a16:creationId xmlns:a16="http://schemas.microsoft.com/office/drawing/2014/main" id="{061258D7-A204-759E-3B5F-F2AB3AFE1A9B}"/>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26DDE11A-7DCD-255D-810B-C0F15E0503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63274B8-2065-C0E8-CD7F-804CECB578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A0B30D2-A71A-4CF8-A122-D685C977CBD9}" type="slidenum">
              <a:rPr lang="en-US" altLang="en-US" sz="1200">
                <a:solidFill>
                  <a:schemeClr val="tx1"/>
                </a:solidFill>
                <a:latin typeface="Times New Roman" panose="02020603050405020304" pitchFamily="18" charset="0"/>
              </a:rPr>
              <a:pPr/>
              <a:t>42</a:t>
            </a:fld>
            <a:endParaRPr lang="en-US" altLang="en-US" sz="1200">
              <a:solidFill>
                <a:schemeClr val="tx1"/>
              </a:solidFill>
              <a:latin typeface="Times New Roman" panose="02020603050405020304" pitchFamily="18" charset="0"/>
            </a:endParaRPr>
          </a:p>
        </p:txBody>
      </p:sp>
      <p:sp>
        <p:nvSpPr>
          <p:cNvPr id="81923" name="Rectangle 2">
            <a:extLst>
              <a:ext uri="{FF2B5EF4-FFF2-40B4-BE49-F238E27FC236}">
                <a16:creationId xmlns:a16="http://schemas.microsoft.com/office/drawing/2014/main" id="{CA208864-1406-068A-28E4-10E58A1B001C}"/>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95D3DCC0-C19F-E5D2-5466-E1A394E2CD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D1B30292-7774-F6D3-9843-FE5F379FF3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E407642-DF8F-4A8C-BEE1-9A119CB88F72}" type="slidenum">
              <a:rPr lang="en-US" altLang="en-US" sz="1200">
                <a:solidFill>
                  <a:schemeClr val="tx1"/>
                </a:solidFill>
                <a:latin typeface="Times New Roman" panose="02020603050405020304" pitchFamily="18" charset="0"/>
              </a:rPr>
              <a:pPr/>
              <a:t>43</a:t>
            </a:fld>
            <a:endParaRPr lang="en-US" altLang="en-US" sz="1200">
              <a:solidFill>
                <a:schemeClr val="tx1"/>
              </a:solidFill>
              <a:latin typeface="Times New Roman" panose="02020603050405020304" pitchFamily="18" charset="0"/>
            </a:endParaRPr>
          </a:p>
        </p:txBody>
      </p:sp>
      <p:sp>
        <p:nvSpPr>
          <p:cNvPr id="83971" name="Rectangle 2">
            <a:extLst>
              <a:ext uri="{FF2B5EF4-FFF2-40B4-BE49-F238E27FC236}">
                <a16:creationId xmlns:a16="http://schemas.microsoft.com/office/drawing/2014/main" id="{28FC4C03-9DDC-E965-C576-275CFFD2C4A5}"/>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C7CCC5C3-77DB-7BC7-D54F-0E786EABE5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Convention bombs come in different sizes  250,500,750 all the way up to 2000 pounds… we ran out of bomb casings during the war… having sold them off as no longer needed to the germans in the early 60’s since we were only going to fight a nuclear war….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0BFDB8DB-D14A-AB6A-C2B3-1D8987D585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C4431185-2AE6-4BEF-9A82-746DE0375508}" type="slidenum">
              <a:rPr lang="en-US" altLang="en-US" sz="1200">
                <a:solidFill>
                  <a:schemeClr val="tx1"/>
                </a:solidFill>
                <a:latin typeface="Times New Roman" panose="02020603050405020304" pitchFamily="18" charset="0"/>
              </a:rPr>
              <a:pPr/>
              <a:t>44</a:t>
            </a:fld>
            <a:endParaRPr lang="en-US" altLang="en-US" sz="1200">
              <a:solidFill>
                <a:schemeClr val="tx1"/>
              </a:solidFill>
              <a:latin typeface="Times New Roman" panose="02020603050405020304" pitchFamily="18" charset="0"/>
            </a:endParaRPr>
          </a:p>
        </p:txBody>
      </p:sp>
      <p:sp>
        <p:nvSpPr>
          <p:cNvPr id="86019" name="Rectangle 2">
            <a:extLst>
              <a:ext uri="{FF2B5EF4-FFF2-40B4-BE49-F238E27FC236}">
                <a16:creationId xmlns:a16="http://schemas.microsoft.com/office/drawing/2014/main" id="{4C9D7AEC-AB57-52FF-DCC4-860E8BB471C0}"/>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51C4FCDD-33BF-B90E-5092-2604A1A3AE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2CCA4BB-025B-1CC6-F23F-3FF7DBEC51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597AC18-3693-4778-A5D3-0DDCB782E7D4}" type="slidenum">
              <a:rPr lang="en-US" altLang="en-US" sz="1200">
                <a:solidFill>
                  <a:schemeClr val="tx1"/>
                </a:solidFill>
                <a:latin typeface="Times New Roman" panose="02020603050405020304" pitchFamily="18" charset="0"/>
              </a:rPr>
              <a:pPr/>
              <a:t>45</a:t>
            </a:fld>
            <a:endParaRPr lang="en-US" altLang="en-US" sz="1200">
              <a:solidFill>
                <a:schemeClr val="tx1"/>
              </a:solidFill>
              <a:latin typeface="Times New Roman" panose="02020603050405020304" pitchFamily="18" charset="0"/>
            </a:endParaRPr>
          </a:p>
        </p:txBody>
      </p:sp>
      <p:sp>
        <p:nvSpPr>
          <p:cNvPr id="88067" name="Rectangle 2">
            <a:extLst>
              <a:ext uri="{FF2B5EF4-FFF2-40B4-BE49-F238E27FC236}">
                <a16:creationId xmlns:a16="http://schemas.microsoft.com/office/drawing/2014/main" id="{0B54A75F-DE0A-037F-2986-F35C9C30EED1}"/>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6CE2DE68-7B92-3078-1D0E-50ACC62595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Radar homing on signal of the fansong…..   Could also attack other radars in the same signal range…F-100’s received them just before being replaced by WWIII Thuds.  Not very accurate if site turned off… out gunned by the sams</a:t>
            </a:r>
          </a:p>
          <a:p>
            <a:r>
              <a:rPr lang="en-US" altLang="en-US"/>
              <a:t>Had to change the head to see other radars….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105735D-03BB-5A44-EFD8-1B25986BBB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BA0E2C27-3D19-43CD-9BC5-A05A2C8DA2FE}" type="slidenum">
              <a:rPr lang="en-US" altLang="en-US" sz="1200">
                <a:solidFill>
                  <a:schemeClr val="tx1"/>
                </a:solidFill>
                <a:latin typeface="Times New Roman" panose="02020603050405020304" pitchFamily="18" charset="0"/>
              </a:rPr>
              <a:pPr/>
              <a:t>46</a:t>
            </a:fld>
            <a:endParaRPr lang="en-US" altLang="en-US" sz="1200">
              <a:solidFill>
                <a:schemeClr val="tx1"/>
              </a:solidFill>
              <a:latin typeface="Times New Roman" panose="02020603050405020304" pitchFamily="18" charset="0"/>
            </a:endParaRPr>
          </a:p>
        </p:txBody>
      </p:sp>
      <p:sp>
        <p:nvSpPr>
          <p:cNvPr id="90115" name="Rectangle 2">
            <a:extLst>
              <a:ext uri="{FF2B5EF4-FFF2-40B4-BE49-F238E27FC236}">
                <a16:creationId xmlns:a16="http://schemas.microsoft.com/office/drawing/2014/main" id="{4E27C464-358F-55C2-7D2C-0856769B5A71}"/>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67E98EE3-A432-A98B-439C-6F30B33630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DFAF28D7-419E-AF08-F3D4-D612403CF3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C3604E1-C7B8-4CF7-B1C9-F218684D8A13}" type="slidenum">
              <a:rPr lang="en-US" altLang="en-US" sz="1200">
                <a:solidFill>
                  <a:schemeClr val="tx1"/>
                </a:solidFill>
                <a:latin typeface="Times New Roman" panose="02020603050405020304" pitchFamily="18" charset="0"/>
              </a:rPr>
              <a:pPr/>
              <a:t>47</a:t>
            </a:fld>
            <a:endParaRPr lang="en-US" altLang="en-US" sz="1200">
              <a:solidFill>
                <a:schemeClr val="tx1"/>
              </a:solidFill>
              <a:latin typeface="Times New Roman" panose="02020603050405020304" pitchFamily="18" charset="0"/>
            </a:endParaRPr>
          </a:p>
        </p:txBody>
      </p:sp>
      <p:sp>
        <p:nvSpPr>
          <p:cNvPr id="92163" name="Rectangle 2">
            <a:extLst>
              <a:ext uri="{FF2B5EF4-FFF2-40B4-BE49-F238E27FC236}">
                <a16:creationId xmlns:a16="http://schemas.microsoft.com/office/drawing/2014/main" id="{21EAC43E-8DD2-4D33-A920-E31082DCF2D7}"/>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56950A26-A65E-A8FC-1028-E8D031D628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818501A-1A22-3FC4-3813-73A8FE0008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C933F8CB-E192-4781-A1C6-E4CFB6618143}" type="slidenum">
              <a:rPr lang="en-US" altLang="en-US" sz="1200">
                <a:solidFill>
                  <a:schemeClr val="tx1"/>
                </a:solidFill>
                <a:latin typeface="Times New Roman" panose="02020603050405020304" pitchFamily="18" charset="0"/>
              </a:rPr>
              <a:pPr/>
              <a:t>5</a:t>
            </a:fld>
            <a:endParaRPr lang="en-US" altLang="en-US" sz="1200">
              <a:solidFill>
                <a:schemeClr val="tx1"/>
              </a:solidFill>
              <a:latin typeface="Times New Roman" panose="02020603050405020304" pitchFamily="18" charset="0"/>
            </a:endParaRPr>
          </a:p>
        </p:txBody>
      </p:sp>
      <p:sp>
        <p:nvSpPr>
          <p:cNvPr id="14339" name="Rectangle 2">
            <a:extLst>
              <a:ext uri="{FF2B5EF4-FFF2-40B4-BE49-F238E27FC236}">
                <a16:creationId xmlns:a16="http://schemas.microsoft.com/office/drawing/2014/main" id="{66A6C197-355D-F9C0-5B94-F7F5586547B6}"/>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1A925485-070C-8B57-13BD-2277259811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F356838D-BB02-2F28-43B7-FE2EE29CE8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C5019A4-A01D-4186-AE6A-74C2B3F201AC}" type="slidenum">
              <a:rPr lang="en-US" altLang="en-US" sz="1200">
                <a:solidFill>
                  <a:schemeClr val="tx1"/>
                </a:solidFill>
                <a:latin typeface="Times New Roman" panose="02020603050405020304" pitchFamily="18" charset="0"/>
              </a:rPr>
              <a:pPr/>
              <a:t>48</a:t>
            </a:fld>
            <a:endParaRPr lang="en-US" altLang="en-US" sz="1200">
              <a:solidFill>
                <a:schemeClr val="tx1"/>
              </a:solidFill>
              <a:latin typeface="Times New Roman" panose="02020603050405020304" pitchFamily="18" charset="0"/>
            </a:endParaRPr>
          </a:p>
        </p:txBody>
      </p:sp>
      <p:sp>
        <p:nvSpPr>
          <p:cNvPr id="94211" name="Rectangle 2">
            <a:extLst>
              <a:ext uri="{FF2B5EF4-FFF2-40B4-BE49-F238E27FC236}">
                <a16:creationId xmlns:a16="http://schemas.microsoft.com/office/drawing/2014/main" id="{6B616AE2-E8A4-3ACB-43D9-A29AF621B478}"/>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4B2BE8FC-7A6E-5EB2-7490-4B1FCB660E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65E5C3B8-1E7F-94C0-68C7-A569D4EA95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9F68EEDF-1C32-43D2-99AA-CC054090EB64}" type="slidenum">
              <a:rPr lang="en-US" altLang="en-US" sz="1200">
                <a:solidFill>
                  <a:schemeClr val="tx1"/>
                </a:solidFill>
                <a:latin typeface="Times New Roman" panose="02020603050405020304" pitchFamily="18" charset="0"/>
              </a:rPr>
              <a:pPr/>
              <a:t>49</a:t>
            </a:fld>
            <a:endParaRPr lang="en-US" altLang="en-US" sz="1200">
              <a:solidFill>
                <a:schemeClr val="tx1"/>
              </a:solidFill>
              <a:latin typeface="Times New Roman" panose="02020603050405020304" pitchFamily="18" charset="0"/>
            </a:endParaRPr>
          </a:p>
        </p:txBody>
      </p:sp>
      <p:sp>
        <p:nvSpPr>
          <p:cNvPr id="96259" name="Rectangle 2">
            <a:extLst>
              <a:ext uri="{FF2B5EF4-FFF2-40B4-BE49-F238E27FC236}">
                <a16:creationId xmlns:a16="http://schemas.microsoft.com/office/drawing/2014/main" id="{FC282C4A-9AA7-9836-E9F5-79BDF3BA4CD7}"/>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EE08B240-DCD3-7738-F883-4C555E6120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10091CFF-C4CF-78DC-5DCD-76EF052AEB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899B7460-A066-4EFA-BF09-F410279CA979}" type="slidenum">
              <a:rPr lang="en-US" altLang="en-US" sz="1200">
                <a:solidFill>
                  <a:schemeClr val="tx1"/>
                </a:solidFill>
                <a:latin typeface="Times New Roman" panose="02020603050405020304" pitchFamily="18" charset="0"/>
              </a:rPr>
              <a:pPr/>
              <a:t>50</a:t>
            </a:fld>
            <a:endParaRPr lang="en-US" altLang="en-US" sz="1200">
              <a:solidFill>
                <a:schemeClr val="tx1"/>
              </a:solidFill>
              <a:latin typeface="Times New Roman" panose="02020603050405020304" pitchFamily="18" charset="0"/>
            </a:endParaRPr>
          </a:p>
        </p:txBody>
      </p:sp>
      <p:sp>
        <p:nvSpPr>
          <p:cNvPr id="98307" name="Rectangle 2">
            <a:extLst>
              <a:ext uri="{FF2B5EF4-FFF2-40B4-BE49-F238E27FC236}">
                <a16:creationId xmlns:a16="http://schemas.microsoft.com/office/drawing/2014/main" id="{8BB72885-9074-E5F4-7AE5-49E58864602E}"/>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0DF1926F-42BC-91A7-B7E2-D7B5D7469F3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Here I am preflighting a cbu fuse setting, Since my parachute is not on, I can tell that my pilot and I are the spare a;c for this mission.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FB84F8F-B303-AF9C-7D06-BD86396E69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288CA71-9365-4D67-8CB0-817EFCDAFB57}" type="slidenum">
              <a:rPr lang="en-US" altLang="en-US" sz="1200">
                <a:solidFill>
                  <a:schemeClr val="tx1"/>
                </a:solidFill>
                <a:latin typeface="Times New Roman" panose="02020603050405020304" pitchFamily="18" charset="0"/>
              </a:rPr>
              <a:pPr/>
              <a:t>51</a:t>
            </a:fld>
            <a:endParaRPr lang="en-US" altLang="en-US" sz="1200">
              <a:solidFill>
                <a:schemeClr val="tx1"/>
              </a:solidFill>
              <a:latin typeface="Times New Roman" panose="02020603050405020304" pitchFamily="18" charset="0"/>
            </a:endParaRPr>
          </a:p>
        </p:txBody>
      </p:sp>
      <p:sp>
        <p:nvSpPr>
          <p:cNvPr id="100355" name="Rectangle 2">
            <a:extLst>
              <a:ext uri="{FF2B5EF4-FFF2-40B4-BE49-F238E27FC236}">
                <a16:creationId xmlns:a16="http://schemas.microsoft.com/office/drawing/2014/main" id="{601FC5FE-91AC-387A-4A6D-D69D77DA61F5}"/>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ACDEFB3-7079-1A90-19E7-4104201374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0DBB8DB1-9CED-5FBB-230D-7438A39779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4DBC6C7-6114-4F69-85B2-C3B75DD4DD71}" type="slidenum">
              <a:rPr lang="en-US" altLang="en-US" sz="1200">
                <a:solidFill>
                  <a:schemeClr val="tx1"/>
                </a:solidFill>
                <a:latin typeface="Times New Roman" panose="02020603050405020304" pitchFamily="18" charset="0"/>
              </a:rPr>
              <a:pPr/>
              <a:t>52</a:t>
            </a:fld>
            <a:endParaRPr lang="en-US" altLang="en-US" sz="1200">
              <a:solidFill>
                <a:schemeClr val="tx1"/>
              </a:solidFill>
              <a:latin typeface="Times New Roman" panose="02020603050405020304" pitchFamily="18" charset="0"/>
            </a:endParaRPr>
          </a:p>
        </p:txBody>
      </p:sp>
      <p:sp>
        <p:nvSpPr>
          <p:cNvPr id="102403" name="Rectangle 2">
            <a:extLst>
              <a:ext uri="{FF2B5EF4-FFF2-40B4-BE49-F238E27FC236}">
                <a16:creationId xmlns:a16="http://schemas.microsoft.com/office/drawing/2014/main" id="{6EE7D80E-775B-E7B0-55ED-E6F86EB6D71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4C45845D-46C8-1549-039B-FB005F85B2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D9D77B42-7A97-E372-5822-815F930B94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11B78FCA-D99D-423A-B11B-3BDB2CA5649B}" type="slidenum">
              <a:rPr lang="en-US" altLang="en-US" sz="1200">
                <a:solidFill>
                  <a:schemeClr val="tx1"/>
                </a:solidFill>
                <a:latin typeface="Times New Roman" panose="02020603050405020304" pitchFamily="18" charset="0"/>
              </a:rPr>
              <a:pPr/>
              <a:t>53</a:t>
            </a:fld>
            <a:endParaRPr lang="en-US" altLang="en-US" sz="1200">
              <a:solidFill>
                <a:schemeClr val="tx1"/>
              </a:solidFill>
              <a:latin typeface="Times New Roman" panose="02020603050405020304" pitchFamily="18" charset="0"/>
            </a:endParaRPr>
          </a:p>
        </p:txBody>
      </p:sp>
      <p:sp>
        <p:nvSpPr>
          <p:cNvPr id="104451" name="Rectangle 2">
            <a:extLst>
              <a:ext uri="{FF2B5EF4-FFF2-40B4-BE49-F238E27FC236}">
                <a16:creationId xmlns:a16="http://schemas.microsoft.com/office/drawing/2014/main" id="{94B20ADF-3246-6B93-5AF8-5EE6D5EFEE59}"/>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ED798686-3B58-CEF4-32E8-D4ACD19F52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To maximize capability and ordnance. Would sometimes pair a F-105D with hard bombs and Cbu’s with the Weasel… D model would roll in on the Sam site after marking by the Weasel</a:t>
            </a:r>
          </a:p>
          <a:p>
            <a:r>
              <a:rPr lang="en-US" altLang="en-US"/>
              <a:t>Also notice the F model is prettier   and 39 inches longer than the 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02D30DDC-D482-5F1F-DDBE-B62FE836D7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01030B79-CA5F-4230-9407-90FAA3EA1296}" type="slidenum">
              <a:rPr lang="en-US" altLang="en-US" sz="1200">
                <a:solidFill>
                  <a:schemeClr val="tx1"/>
                </a:solidFill>
                <a:latin typeface="Times New Roman" panose="02020603050405020304" pitchFamily="18" charset="0"/>
              </a:rPr>
              <a:pPr/>
              <a:t>54</a:t>
            </a:fld>
            <a:endParaRPr lang="en-US" altLang="en-US" sz="1200">
              <a:solidFill>
                <a:schemeClr val="tx1"/>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id="{B629D70E-9DC3-B0F8-25F7-AEF279B552CE}"/>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B5D68552-5AFC-586B-7E38-5AE9AA0B8DE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27E13D3-7F56-5646-45DF-95EC0CFA83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22A1332C-2013-45C0-BDBE-8B5323AFC74D}" type="slidenum">
              <a:rPr lang="en-US" altLang="en-US" sz="1200">
                <a:solidFill>
                  <a:schemeClr val="tx1"/>
                </a:solidFill>
                <a:latin typeface="Times New Roman" panose="02020603050405020304" pitchFamily="18" charset="0"/>
              </a:rPr>
              <a:pPr/>
              <a:t>55</a:t>
            </a:fld>
            <a:endParaRPr lang="en-US" altLang="en-US" sz="1200">
              <a:solidFill>
                <a:schemeClr val="tx1"/>
              </a:solidFill>
              <a:latin typeface="Times New Roman" panose="02020603050405020304" pitchFamily="18" charset="0"/>
            </a:endParaRPr>
          </a:p>
        </p:txBody>
      </p:sp>
      <p:sp>
        <p:nvSpPr>
          <p:cNvPr id="108547" name="Rectangle 2">
            <a:extLst>
              <a:ext uri="{FF2B5EF4-FFF2-40B4-BE49-F238E27FC236}">
                <a16:creationId xmlns:a16="http://schemas.microsoft.com/office/drawing/2014/main" id="{3F012E4D-4DA3-8146-56A2-1FA912E164C5}"/>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E5FA6E81-F602-B11B-6F3A-6FEBCF8104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634D5994-EEB1-8A55-5B5D-9204397B98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33E17C8-A012-4F4F-ADBA-557183826796}" type="slidenum">
              <a:rPr lang="en-US" altLang="en-US" sz="1200">
                <a:solidFill>
                  <a:schemeClr val="tx1"/>
                </a:solidFill>
                <a:latin typeface="Times New Roman" panose="02020603050405020304" pitchFamily="18" charset="0"/>
              </a:rPr>
              <a:pPr/>
              <a:t>56</a:t>
            </a:fld>
            <a:endParaRPr lang="en-US" altLang="en-US" sz="1200">
              <a:solidFill>
                <a:schemeClr val="tx1"/>
              </a:solidFill>
              <a:latin typeface="Times New Roman" panose="02020603050405020304" pitchFamily="18" charset="0"/>
            </a:endParaRPr>
          </a:p>
        </p:txBody>
      </p:sp>
      <p:sp>
        <p:nvSpPr>
          <p:cNvPr id="110595" name="Rectangle 2">
            <a:extLst>
              <a:ext uri="{FF2B5EF4-FFF2-40B4-BE49-F238E27FC236}">
                <a16:creationId xmlns:a16="http://schemas.microsoft.com/office/drawing/2014/main" id="{6A49C45E-43AA-105B-2BCA-CCE73E94F7B2}"/>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DC658E24-C7D0-951F-9EA4-87597F778D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ACC25BC1-55CD-1411-2011-A090C92B74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EBC8279-EB35-4DD0-A5ED-581F85235DAE}" type="slidenum">
              <a:rPr lang="en-US" altLang="en-US" sz="1200">
                <a:solidFill>
                  <a:schemeClr val="tx1"/>
                </a:solidFill>
                <a:latin typeface="Times New Roman" panose="02020603050405020304" pitchFamily="18" charset="0"/>
              </a:rPr>
              <a:pPr/>
              <a:t>57</a:t>
            </a:fld>
            <a:endParaRPr lang="en-US" altLang="en-US" sz="1200">
              <a:solidFill>
                <a:schemeClr val="tx1"/>
              </a:solidFill>
              <a:latin typeface="Times New Roman" panose="02020603050405020304" pitchFamily="18" charset="0"/>
            </a:endParaRPr>
          </a:p>
        </p:txBody>
      </p:sp>
      <p:sp>
        <p:nvSpPr>
          <p:cNvPr id="112643" name="Rectangle 2">
            <a:extLst>
              <a:ext uri="{FF2B5EF4-FFF2-40B4-BE49-F238E27FC236}">
                <a16:creationId xmlns:a16="http://schemas.microsoft.com/office/drawing/2014/main" id="{54776366-32A7-68AE-9482-02D0F233CFC3}"/>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530FD890-0AD2-46AE-D6AC-0C530D4021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6834751-8880-425C-DAB0-3ACCA25AE8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EF7F618-9182-4C47-AE62-0520C2881C3C}" type="slidenum">
              <a:rPr lang="en-US" altLang="en-US" sz="1200">
                <a:solidFill>
                  <a:schemeClr val="tx1"/>
                </a:solidFill>
                <a:latin typeface="Times New Roman" panose="02020603050405020304" pitchFamily="18" charset="0"/>
              </a:rPr>
              <a:pPr/>
              <a:t>6</a:t>
            </a:fld>
            <a:endParaRPr lang="en-US" altLang="en-US" sz="1200">
              <a:solidFill>
                <a:schemeClr val="tx1"/>
              </a:solidFill>
              <a:latin typeface="Times New Roman" panose="02020603050405020304" pitchFamily="18" charset="0"/>
            </a:endParaRPr>
          </a:p>
        </p:txBody>
      </p:sp>
      <p:sp>
        <p:nvSpPr>
          <p:cNvPr id="16387" name="Rectangle 1">
            <a:extLst>
              <a:ext uri="{FF2B5EF4-FFF2-40B4-BE49-F238E27FC236}">
                <a16:creationId xmlns:a16="http://schemas.microsoft.com/office/drawing/2014/main" id="{EED5F282-886E-A75D-2CC0-504D8CECBBBF}"/>
              </a:ext>
            </a:extLst>
          </p:cNvPr>
          <p:cNvSpPr>
            <a:spLocks noGrp="1" noRot="1" noChangeAspect="1" noChangeArrowheads="1" noTextEdit="1"/>
          </p:cNvSpPr>
          <p:nvPr>
            <p:ph type="sldImg"/>
          </p:nvPr>
        </p:nvSpPr>
        <p:spPr>
          <a:solidFill>
            <a:srgbClr val="FFFFFF"/>
          </a:solidFill>
          <a:ln/>
        </p:spPr>
      </p:sp>
      <p:sp>
        <p:nvSpPr>
          <p:cNvPr id="16388" name="Rectangle 2">
            <a:extLst>
              <a:ext uri="{FF2B5EF4-FFF2-40B4-BE49-F238E27FC236}">
                <a16:creationId xmlns:a16="http://schemas.microsoft.com/office/drawing/2014/main" id="{F8F68F0F-D325-ABD4-DEF0-B894FCFFB4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C63256D7-9A4A-7D00-5D0C-FA5BE181A5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A656030-466B-4BDC-A86C-17C66834E9F9}" type="slidenum">
              <a:rPr lang="en-US" altLang="en-US" sz="1200">
                <a:solidFill>
                  <a:schemeClr val="tx1"/>
                </a:solidFill>
                <a:latin typeface="Times New Roman" panose="02020603050405020304" pitchFamily="18" charset="0"/>
              </a:rPr>
              <a:pPr/>
              <a:t>58</a:t>
            </a:fld>
            <a:endParaRPr lang="en-US" altLang="en-US" sz="1200">
              <a:solidFill>
                <a:schemeClr val="tx1"/>
              </a:solidFill>
              <a:latin typeface="Times New Roman" panose="02020603050405020304" pitchFamily="18" charset="0"/>
            </a:endParaRPr>
          </a:p>
        </p:txBody>
      </p:sp>
      <p:sp>
        <p:nvSpPr>
          <p:cNvPr id="114691" name="Rectangle 2">
            <a:extLst>
              <a:ext uri="{FF2B5EF4-FFF2-40B4-BE49-F238E27FC236}">
                <a16:creationId xmlns:a16="http://schemas.microsoft.com/office/drawing/2014/main" id="{8A96246E-EFF1-EA21-3EE5-4C6234D4D0A4}"/>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9CDB756B-C930-4859-A058-F1FD3354D0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C2640C17-3247-0DB5-A219-A9CAE7E70D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8E7230BE-E9A9-4D81-BAE4-F9C127194205}" type="slidenum">
              <a:rPr lang="en-US" altLang="en-US" sz="1200">
                <a:solidFill>
                  <a:schemeClr val="tx1"/>
                </a:solidFill>
                <a:latin typeface="Times New Roman" panose="02020603050405020304" pitchFamily="18" charset="0"/>
              </a:rPr>
              <a:pPr/>
              <a:t>59</a:t>
            </a:fld>
            <a:endParaRPr lang="en-US" altLang="en-US" sz="1200">
              <a:solidFill>
                <a:schemeClr val="tx1"/>
              </a:solidFill>
              <a:latin typeface="Times New Roman" panose="02020603050405020304" pitchFamily="18" charset="0"/>
            </a:endParaRPr>
          </a:p>
        </p:txBody>
      </p:sp>
      <p:sp>
        <p:nvSpPr>
          <p:cNvPr id="116739" name="Rectangle 2">
            <a:extLst>
              <a:ext uri="{FF2B5EF4-FFF2-40B4-BE49-F238E27FC236}">
                <a16:creationId xmlns:a16="http://schemas.microsoft.com/office/drawing/2014/main" id="{D94C2771-E0E6-86E6-3B84-F3E84548DD30}"/>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C15F3FD-365E-0EE9-5A96-E7679AC311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4B45DA79-7CD8-3CFE-4BF2-4569083D8D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A9A1DB51-97B6-4D1A-A562-ACB5124A502E}" type="slidenum">
              <a:rPr lang="en-US" altLang="en-US" sz="1200">
                <a:solidFill>
                  <a:schemeClr val="tx1"/>
                </a:solidFill>
                <a:latin typeface="Times New Roman" panose="02020603050405020304" pitchFamily="18" charset="0"/>
              </a:rPr>
              <a:pPr/>
              <a:t>60</a:t>
            </a:fld>
            <a:endParaRPr lang="en-US" altLang="en-US" sz="1200">
              <a:solidFill>
                <a:schemeClr val="tx1"/>
              </a:solidFill>
              <a:latin typeface="Times New Roman" panose="02020603050405020304" pitchFamily="18" charset="0"/>
            </a:endParaRPr>
          </a:p>
        </p:txBody>
      </p:sp>
      <p:sp>
        <p:nvSpPr>
          <p:cNvPr id="118787" name="Rectangle 2">
            <a:extLst>
              <a:ext uri="{FF2B5EF4-FFF2-40B4-BE49-F238E27FC236}">
                <a16:creationId xmlns:a16="http://schemas.microsoft.com/office/drawing/2014/main" id="{64261CCF-D2EE-6DF1-5FED-06D290ADE352}"/>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85F4EE5A-CFF5-996C-DAF3-1C3EF9AC5D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37932896-1D7A-9B11-FA2B-4AF2650232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37034AB-3181-4FC1-9615-53D9953AF7F7}" type="slidenum">
              <a:rPr lang="en-US" altLang="en-US" sz="1200">
                <a:solidFill>
                  <a:schemeClr val="tx1"/>
                </a:solidFill>
                <a:latin typeface="Times New Roman" panose="02020603050405020304" pitchFamily="18" charset="0"/>
              </a:rPr>
              <a:pPr/>
              <a:t>61</a:t>
            </a:fld>
            <a:endParaRPr lang="en-US" altLang="en-US" sz="1200">
              <a:solidFill>
                <a:schemeClr val="tx1"/>
              </a:solidFill>
              <a:latin typeface="Times New Roman" panose="02020603050405020304" pitchFamily="18" charset="0"/>
            </a:endParaRPr>
          </a:p>
        </p:txBody>
      </p:sp>
      <p:sp>
        <p:nvSpPr>
          <p:cNvPr id="120835" name="Rectangle 2">
            <a:extLst>
              <a:ext uri="{FF2B5EF4-FFF2-40B4-BE49-F238E27FC236}">
                <a16:creationId xmlns:a16="http://schemas.microsoft.com/office/drawing/2014/main" id="{9F36C5F8-C3D2-D572-5834-E23601EF0D98}"/>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BCA10956-885E-528A-1751-D2A96B6388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Leo thorsness shoots down Mig-17 with cannon as it tries to strafe wingmen crews in their parachute.  Shot down by MIG-21 11 days later…and becomes POW. Awarded Medal of Honor, but does not find out until he comes home in 73</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E3A4AEC-06F5-3C21-B9C0-8349D58583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982D5EBB-AE52-45EA-9BB5-24B18DF6D530}" type="slidenum">
              <a:rPr lang="en-US" altLang="en-US" sz="1200">
                <a:solidFill>
                  <a:schemeClr val="tx1"/>
                </a:solidFill>
                <a:latin typeface="Times New Roman" panose="02020603050405020304" pitchFamily="18" charset="0"/>
              </a:rPr>
              <a:pPr/>
              <a:t>62</a:t>
            </a:fld>
            <a:endParaRPr lang="en-US" altLang="en-US" sz="1200">
              <a:solidFill>
                <a:schemeClr val="tx1"/>
              </a:solidFill>
              <a:latin typeface="Times New Roman" panose="02020603050405020304" pitchFamily="18" charset="0"/>
            </a:endParaRPr>
          </a:p>
        </p:txBody>
      </p:sp>
      <p:sp>
        <p:nvSpPr>
          <p:cNvPr id="122883" name="Rectangle 2">
            <a:extLst>
              <a:ext uri="{FF2B5EF4-FFF2-40B4-BE49-F238E27FC236}">
                <a16:creationId xmlns:a16="http://schemas.microsoft.com/office/drawing/2014/main" id="{BD251036-45EF-63C3-8265-36A20CBEC95C}"/>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A6C2D3B3-CD8D-8E12-4D1F-E23390573D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C17CFB21-F9A0-5CBC-8980-D665265E294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5AC9A1A-6479-47D5-BBA9-9CEC09CC37A4}" type="slidenum">
              <a:rPr lang="en-US" altLang="en-US" sz="1200">
                <a:solidFill>
                  <a:schemeClr val="tx1"/>
                </a:solidFill>
                <a:latin typeface="Times New Roman" panose="02020603050405020304" pitchFamily="18" charset="0"/>
              </a:rPr>
              <a:pPr/>
              <a:t>63</a:t>
            </a:fld>
            <a:endParaRPr lang="en-US" altLang="en-US" sz="1200">
              <a:solidFill>
                <a:schemeClr val="tx1"/>
              </a:solidFill>
              <a:latin typeface="Times New Roman" panose="02020603050405020304" pitchFamily="18" charset="0"/>
            </a:endParaRPr>
          </a:p>
        </p:txBody>
      </p:sp>
      <p:sp>
        <p:nvSpPr>
          <p:cNvPr id="124931" name="Rectangle 2">
            <a:extLst>
              <a:ext uri="{FF2B5EF4-FFF2-40B4-BE49-F238E27FC236}">
                <a16:creationId xmlns:a16="http://schemas.microsoft.com/office/drawing/2014/main" id="{523EE059-3762-0C63-1AD0-5F31F74C754D}"/>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2DDA9BB0-D210-4C9C-C0DA-AFD65C7792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D7935D-F4C1-116E-8281-60202CC7B4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517F686-1262-4CA3-B117-34013F3F9B8E}" type="slidenum">
              <a:rPr lang="en-US" altLang="en-US" sz="1200">
                <a:solidFill>
                  <a:schemeClr val="tx1"/>
                </a:solidFill>
                <a:latin typeface="Times New Roman" panose="02020603050405020304" pitchFamily="18" charset="0"/>
              </a:rPr>
              <a:pPr/>
              <a:t>64</a:t>
            </a:fld>
            <a:endParaRPr lang="en-US" altLang="en-US" sz="1200">
              <a:solidFill>
                <a:schemeClr val="tx1"/>
              </a:solidFill>
              <a:latin typeface="Times New Roman" panose="02020603050405020304" pitchFamily="18" charset="0"/>
            </a:endParaRPr>
          </a:p>
        </p:txBody>
      </p:sp>
      <p:sp>
        <p:nvSpPr>
          <p:cNvPr id="126979" name="Rectangle 2">
            <a:extLst>
              <a:ext uri="{FF2B5EF4-FFF2-40B4-BE49-F238E27FC236}">
                <a16:creationId xmlns:a16="http://schemas.microsoft.com/office/drawing/2014/main" id="{DC1BBA8E-24E2-F8C0-2F03-6472D4BA793C}"/>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189477F1-0998-3242-9EF8-FEC48D34F4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When things go right….A dead Fansong radar….( actually in egypt)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DE8375F3-3ADA-1E14-0EA5-2B87D444BD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B3278D22-7446-4B25-9B90-B548EF67429C}" type="slidenum">
              <a:rPr lang="en-US" altLang="en-US" sz="1200">
                <a:solidFill>
                  <a:schemeClr val="tx1"/>
                </a:solidFill>
                <a:latin typeface="Times New Roman" panose="02020603050405020304" pitchFamily="18" charset="0"/>
              </a:rPr>
              <a:pPr/>
              <a:t>65</a:t>
            </a:fld>
            <a:endParaRPr lang="en-US" altLang="en-US" sz="1200">
              <a:solidFill>
                <a:schemeClr val="tx1"/>
              </a:solidFill>
              <a:latin typeface="Times New Roman" panose="02020603050405020304" pitchFamily="18" charset="0"/>
            </a:endParaRPr>
          </a:p>
        </p:txBody>
      </p:sp>
      <p:sp>
        <p:nvSpPr>
          <p:cNvPr id="129027" name="Rectangle 2">
            <a:extLst>
              <a:ext uri="{FF2B5EF4-FFF2-40B4-BE49-F238E27FC236}">
                <a16:creationId xmlns:a16="http://schemas.microsoft.com/office/drawing/2014/main" id="{7F2F87E3-070D-6511-234E-863614930890}"/>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3C23428-9BC2-FC23-E99D-D3EE144FAD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In addition to attacking sam sites… the Weasels because of their two man crew and radar were chosen to attack the enemy at night, keeping pressure up on the Enemy Air Defenses… This program was known as Commando Nail or Ryan’s raiders by the Crews in ‘honor of the AF C/S John Ryan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8D59D42-7A6E-70CD-203F-68FD919056E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082FE684-EC3C-4D7F-9F3A-4BD2E9550A64}" type="slidenum">
              <a:rPr lang="en-US" altLang="en-US" sz="1200">
                <a:solidFill>
                  <a:schemeClr val="tx1"/>
                </a:solidFill>
                <a:latin typeface="Times New Roman" panose="02020603050405020304" pitchFamily="18" charset="0"/>
              </a:rPr>
              <a:pPr/>
              <a:t>66</a:t>
            </a:fld>
            <a:endParaRPr lang="en-US" altLang="en-US" sz="1200">
              <a:solidFill>
                <a:schemeClr val="tx1"/>
              </a:solidFill>
              <a:latin typeface="Times New Roman" panose="02020603050405020304" pitchFamily="18" charset="0"/>
            </a:endParaRPr>
          </a:p>
        </p:txBody>
      </p:sp>
      <p:sp>
        <p:nvSpPr>
          <p:cNvPr id="131075" name="Rectangle 2">
            <a:extLst>
              <a:ext uri="{FF2B5EF4-FFF2-40B4-BE49-F238E27FC236}">
                <a16:creationId xmlns:a16="http://schemas.microsoft.com/office/drawing/2014/main" id="{90806FC0-FE55-DEE1-21FC-2AC07ACB0271}"/>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9F65CB2B-270D-FB55-8D8A-F7C5ADB24F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Iron hand missions were always on station in the lower route packages when the B-53 arc lite drops were carried on. No Weasels and they would cancel..   The B-52 flying at 30K feet were un heard and unseen and was the most feared weapon……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579256C3-BD8A-E9E0-4570-8BDC8C83AF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2335223-1639-437B-8926-E0023DF551DC}" type="slidenum">
              <a:rPr lang="en-US" altLang="en-US" sz="1200">
                <a:solidFill>
                  <a:schemeClr val="tx1"/>
                </a:solidFill>
                <a:latin typeface="Times New Roman" panose="02020603050405020304" pitchFamily="18" charset="0"/>
              </a:rPr>
              <a:pPr/>
              <a:t>67</a:t>
            </a:fld>
            <a:endParaRPr lang="en-US" altLang="en-US" sz="1200">
              <a:solidFill>
                <a:schemeClr val="tx1"/>
              </a:solidFill>
              <a:latin typeface="Times New Roman" panose="02020603050405020304" pitchFamily="18" charset="0"/>
            </a:endParaRPr>
          </a:p>
        </p:txBody>
      </p:sp>
      <p:sp>
        <p:nvSpPr>
          <p:cNvPr id="133123" name="Rectangle 2">
            <a:extLst>
              <a:ext uri="{FF2B5EF4-FFF2-40B4-BE49-F238E27FC236}">
                <a16:creationId xmlns:a16="http://schemas.microsoft.com/office/drawing/2014/main" id="{D82DFBD1-B0B5-7F2F-2412-6E67E3FE3B89}"/>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814E8490-E869-1C69-E029-01F29552F5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414211E-69A4-5790-EB38-544811C942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5DFEC48-F427-45A6-A8AB-E2F29D225FF5}" type="slidenum">
              <a:rPr lang="en-US" altLang="en-US" sz="1200">
                <a:solidFill>
                  <a:schemeClr val="tx1"/>
                </a:solidFill>
                <a:latin typeface="Times New Roman" panose="02020603050405020304" pitchFamily="18" charset="0"/>
              </a:rPr>
              <a:pPr/>
              <a:t>7</a:t>
            </a:fld>
            <a:endParaRPr lang="en-US" altLang="en-US" sz="1200">
              <a:solidFill>
                <a:schemeClr val="tx1"/>
              </a:solidFill>
              <a:latin typeface="Times New Roman" panose="02020603050405020304" pitchFamily="18" charset="0"/>
            </a:endParaRPr>
          </a:p>
        </p:txBody>
      </p:sp>
      <p:sp>
        <p:nvSpPr>
          <p:cNvPr id="18435" name="Rectangle 1">
            <a:extLst>
              <a:ext uri="{FF2B5EF4-FFF2-40B4-BE49-F238E27FC236}">
                <a16:creationId xmlns:a16="http://schemas.microsoft.com/office/drawing/2014/main" id="{85B8C209-B5CE-7FE6-0C05-3982AD72303C}"/>
              </a:ext>
            </a:extLst>
          </p:cNvPr>
          <p:cNvSpPr>
            <a:spLocks noGrp="1" noRot="1" noChangeAspect="1" noChangeArrowheads="1" noTextEdit="1"/>
          </p:cNvSpPr>
          <p:nvPr>
            <p:ph type="sldImg"/>
          </p:nvPr>
        </p:nvSpPr>
        <p:spPr>
          <a:solidFill>
            <a:srgbClr val="FFFFFF"/>
          </a:solidFill>
          <a:ln/>
        </p:spPr>
      </p:sp>
      <p:sp>
        <p:nvSpPr>
          <p:cNvPr id="18436" name="Rectangle 2">
            <a:extLst>
              <a:ext uri="{FF2B5EF4-FFF2-40B4-BE49-F238E27FC236}">
                <a16:creationId xmlns:a16="http://schemas.microsoft.com/office/drawing/2014/main" id="{E0CA226C-22C8-2499-D721-1702B83210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88DA36C7-A494-19E9-9897-729445E2F8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87FFCF91-0796-4AC0-82E4-25AF1C0286C6}" type="slidenum">
              <a:rPr lang="en-US" altLang="en-US" sz="1200">
                <a:solidFill>
                  <a:schemeClr val="tx1"/>
                </a:solidFill>
                <a:latin typeface="Times New Roman" panose="02020603050405020304" pitchFamily="18" charset="0"/>
              </a:rPr>
              <a:pPr/>
              <a:t>68</a:t>
            </a:fld>
            <a:endParaRPr lang="en-US" altLang="en-US" sz="1200">
              <a:solidFill>
                <a:schemeClr val="tx1"/>
              </a:solidFill>
              <a:latin typeface="Times New Roman" panose="02020603050405020304" pitchFamily="18" charset="0"/>
            </a:endParaRPr>
          </a:p>
        </p:txBody>
      </p:sp>
      <p:sp>
        <p:nvSpPr>
          <p:cNvPr id="135171" name="Rectangle 2">
            <a:extLst>
              <a:ext uri="{FF2B5EF4-FFF2-40B4-BE49-F238E27FC236}">
                <a16:creationId xmlns:a16="http://schemas.microsoft.com/office/drawing/2014/main" id="{0DCE27D5-48B0-AF60-CC33-6DF6717D45E8}"/>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3A6BCA0B-2363-32A4-EA76-7D280BA291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03E677C8-50C7-04A6-3AEF-37D66E2386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E0915A63-9B5E-4B54-9976-0BF2D23AE77B}" type="slidenum">
              <a:rPr lang="en-US" altLang="en-US" sz="1200">
                <a:solidFill>
                  <a:schemeClr val="tx1"/>
                </a:solidFill>
                <a:latin typeface="Times New Roman" panose="02020603050405020304" pitchFamily="18" charset="0"/>
              </a:rPr>
              <a:pPr/>
              <a:t>69</a:t>
            </a:fld>
            <a:endParaRPr lang="en-US" altLang="en-US" sz="1200">
              <a:solidFill>
                <a:schemeClr val="tx1"/>
              </a:solidFill>
              <a:latin typeface="Times New Roman" panose="02020603050405020304" pitchFamily="18" charset="0"/>
            </a:endParaRPr>
          </a:p>
        </p:txBody>
      </p:sp>
      <p:sp>
        <p:nvSpPr>
          <p:cNvPr id="137219" name="Rectangle 2">
            <a:extLst>
              <a:ext uri="{FF2B5EF4-FFF2-40B4-BE49-F238E27FC236}">
                <a16:creationId xmlns:a16="http://schemas.microsoft.com/office/drawing/2014/main" id="{A293AF03-D566-9188-AACE-39636DBD744B}"/>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51FCED1C-26A0-2BC7-4A00-634C189A4D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F72C8157-B2F9-787E-688D-0B3CCB4D88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4AF4271B-9F9A-41E4-B20F-67C3511BD26C}" type="slidenum">
              <a:rPr lang="en-US" altLang="en-US" sz="1200">
                <a:solidFill>
                  <a:schemeClr val="tx1"/>
                </a:solidFill>
                <a:latin typeface="Times New Roman" panose="02020603050405020304" pitchFamily="18" charset="0"/>
              </a:rPr>
              <a:pPr/>
              <a:t>70</a:t>
            </a:fld>
            <a:endParaRPr lang="en-US" altLang="en-US" sz="1200">
              <a:solidFill>
                <a:schemeClr val="tx1"/>
              </a:solidFill>
              <a:latin typeface="Times New Roman" panose="02020603050405020304" pitchFamily="18" charset="0"/>
            </a:endParaRPr>
          </a:p>
        </p:txBody>
      </p:sp>
      <p:sp>
        <p:nvSpPr>
          <p:cNvPr id="142339" name="Rectangle 2">
            <a:extLst>
              <a:ext uri="{FF2B5EF4-FFF2-40B4-BE49-F238E27FC236}">
                <a16:creationId xmlns:a16="http://schemas.microsoft.com/office/drawing/2014/main" id="{85356773-EB63-E3D1-2577-072CD1D14393}"/>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688ECEA8-15A9-FF24-5D92-1881A179A48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Here is an F-4G the most potent Weasel ever fielded…. Used in Desert storm , no a/c were ever lost when the Gweasel was on scene.</a:t>
            </a:r>
          </a:p>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5BD8B9C1-8B71-9027-55D7-F2AEED38DA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A4755E13-2195-4F98-AF03-9CB7A4932726}" type="slidenum">
              <a:rPr lang="en-US" altLang="en-US" sz="1200">
                <a:solidFill>
                  <a:schemeClr val="tx1"/>
                </a:solidFill>
                <a:latin typeface="Times New Roman" panose="02020603050405020304" pitchFamily="18" charset="0"/>
              </a:rPr>
              <a:pPr/>
              <a:t>71</a:t>
            </a:fld>
            <a:endParaRPr lang="en-US" altLang="en-US" sz="1200">
              <a:solidFill>
                <a:schemeClr val="tx1"/>
              </a:solidFill>
              <a:latin typeface="Times New Roman" panose="02020603050405020304" pitchFamily="18" charset="0"/>
            </a:endParaRPr>
          </a:p>
        </p:txBody>
      </p:sp>
      <p:sp>
        <p:nvSpPr>
          <p:cNvPr id="144387" name="Rectangle 2">
            <a:extLst>
              <a:ext uri="{FF2B5EF4-FFF2-40B4-BE49-F238E27FC236}">
                <a16:creationId xmlns:a16="http://schemas.microsoft.com/office/drawing/2014/main" id="{CE52FA52-335D-B997-4E02-BE7DE89679E7}"/>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6C30C17E-A577-8A69-EA1D-81071CA47E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Same motto ,YGBSM   latest aircraft the F-16 C/J</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5335624A-ADBE-E5C7-91D6-6ADEEB50F8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360C36D-5AEE-422D-8D25-4B128FC271F2}" type="slidenum">
              <a:rPr lang="en-US" altLang="en-US" sz="1200">
                <a:solidFill>
                  <a:schemeClr val="tx1"/>
                </a:solidFill>
                <a:latin typeface="Times New Roman" panose="02020603050405020304" pitchFamily="18" charset="0"/>
              </a:rPr>
              <a:pPr/>
              <a:t>72</a:t>
            </a:fld>
            <a:endParaRPr lang="en-US" altLang="en-US" sz="1200">
              <a:solidFill>
                <a:schemeClr val="tx1"/>
              </a:solidFill>
              <a:latin typeface="Times New Roman" panose="02020603050405020304" pitchFamily="18" charset="0"/>
            </a:endParaRPr>
          </a:p>
        </p:txBody>
      </p:sp>
      <p:sp>
        <p:nvSpPr>
          <p:cNvPr id="146435" name="Rectangle 2">
            <a:extLst>
              <a:ext uri="{FF2B5EF4-FFF2-40B4-BE49-F238E27FC236}">
                <a16:creationId xmlns:a16="http://schemas.microsoft.com/office/drawing/2014/main" id="{2F01EE35-6196-76E6-150C-8A3267C37283}"/>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6625262F-F77C-C137-339E-B349C73CF8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6CCF8F6C-7277-7AD8-448A-D7FE4B3F38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F6B8EC5-59B2-4B87-B625-645B9768FFEA}" type="slidenum">
              <a:rPr lang="en-US" altLang="en-US" sz="1200">
                <a:solidFill>
                  <a:schemeClr val="tx1"/>
                </a:solidFill>
                <a:latin typeface="Times New Roman" panose="02020603050405020304" pitchFamily="18" charset="0"/>
              </a:rPr>
              <a:pPr/>
              <a:t>74</a:t>
            </a:fld>
            <a:endParaRPr lang="en-US" altLang="en-US" sz="1200">
              <a:solidFill>
                <a:schemeClr val="tx1"/>
              </a:solidFill>
              <a:latin typeface="Times New Roman" panose="02020603050405020304" pitchFamily="18" charset="0"/>
            </a:endParaRPr>
          </a:p>
        </p:txBody>
      </p:sp>
      <p:sp>
        <p:nvSpPr>
          <p:cNvPr id="148483" name="Rectangle 2">
            <a:extLst>
              <a:ext uri="{FF2B5EF4-FFF2-40B4-BE49-F238E27FC236}">
                <a16:creationId xmlns:a16="http://schemas.microsoft.com/office/drawing/2014/main" id="{8CA3F10C-984F-C740-9A36-BAC55B6E637B}"/>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F13526BF-1789-0D27-451B-3BCF852468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34DB075-1847-A73F-B79E-731E0BC1B7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F64619F-A372-4C4E-A910-E2AAC9C25D42}" type="slidenum">
              <a:rPr lang="en-US" altLang="en-US" sz="1200">
                <a:solidFill>
                  <a:schemeClr val="tx1"/>
                </a:solidFill>
                <a:latin typeface="Times New Roman" panose="02020603050405020304" pitchFamily="18" charset="0"/>
              </a:rPr>
              <a:pPr/>
              <a:t>75</a:t>
            </a:fld>
            <a:endParaRPr lang="en-US" altLang="en-US" sz="1200">
              <a:solidFill>
                <a:schemeClr val="tx1"/>
              </a:solidFill>
              <a:latin typeface="Times New Roman" panose="02020603050405020304" pitchFamily="18" charset="0"/>
            </a:endParaRPr>
          </a:p>
        </p:txBody>
      </p:sp>
      <p:sp>
        <p:nvSpPr>
          <p:cNvPr id="140291" name="Rectangle 2">
            <a:extLst>
              <a:ext uri="{FF2B5EF4-FFF2-40B4-BE49-F238E27FC236}">
                <a16:creationId xmlns:a16="http://schemas.microsoft.com/office/drawing/2014/main" id="{E43BD66D-E4C1-4B27-397F-C54DF1FE49A5}"/>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24C7815-905F-AE68-1CEF-D9D36306B31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29D7-313D-6A39-379A-F270800DD832}"/>
            </a:ext>
          </a:extLst>
        </p:cNvPr>
        <p:cNvGrpSpPr/>
        <p:nvPr/>
      </p:nvGrpSpPr>
      <p:grpSpPr>
        <a:xfrm>
          <a:off x="0" y="0"/>
          <a:ext cx="0" cy="0"/>
          <a:chOff x="0" y="0"/>
          <a:chExt cx="0" cy="0"/>
        </a:xfrm>
      </p:grpSpPr>
      <p:sp>
        <p:nvSpPr>
          <p:cNvPr id="57346" name="Rectangle 7">
            <a:extLst>
              <a:ext uri="{FF2B5EF4-FFF2-40B4-BE49-F238E27FC236}">
                <a16:creationId xmlns:a16="http://schemas.microsoft.com/office/drawing/2014/main" id="{44AA73E5-A44A-BADC-427E-D768B4FF6C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F32625B-E027-48EF-9E40-B93E109A581D}" type="slidenum">
              <a:rPr lang="en-US" altLang="en-US" sz="1200">
                <a:solidFill>
                  <a:schemeClr val="tx1"/>
                </a:solidFill>
                <a:latin typeface="Times New Roman" panose="02020603050405020304" pitchFamily="18" charset="0"/>
              </a:rPr>
              <a:pPr/>
              <a:t>80</a:t>
            </a:fld>
            <a:endParaRPr lang="en-US" altLang="en-US" sz="1200">
              <a:solidFill>
                <a:schemeClr val="tx1"/>
              </a:solidFill>
              <a:latin typeface="Times New Roman" panose="02020603050405020304" pitchFamily="18" charset="0"/>
            </a:endParaRPr>
          </a:p>
        </p:txBody>
      </p:sp>
      <p:sp>
        <p:nvSpPr>
          <p:cNvPr id="57347" name="Rectangle 2">
            <a:extLst>
              <a:ext uri="{FF2B5EF4-FFF2-40B4-BE49-F238E27FC236}">
                <a16:creationId xmlns:a16="http://schemas.microsoft.com/office/drawing/2014/main" id="{709E0362-FD74-8C5F-CFBE-6E1F78A9862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91042081-6CF3-3B49-A3AA-66B137CDE3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t>The off the shelf ATI RADAR HOMING AND RX. ORIGINS IN CIA U-2 PROGRAM.</a:t>
            </a:r>
          </a:p>
          <a:p>
            <a:r>
              <a:rPr lang="en-US" altLang="en-US" sz="1600"/>
              <a:t>E BAND CBAND AND I BAND   DIRECTION AND DISTANCE…WITH THE LAUNCH WARNING RX IT WAS THE BACKBONE OF THE SYSTEM…..</a:t>
            </a:r>
          </a:p>
        </p:txBody>
      </p:sp>
    </p:spTree>
    <p:extLst>
      <p:ext uri="{BB962C8B-B14F-4D97-AF65-F5344CB8AC3E}">
        <p14:creationId xmlns:p14="http://schemas.microsoft.com/office/powerpoint/2010/main" val="29186389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ED673A50-204E-0FFF-1C7F-C7F3BE331A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E44AAD20-701D-47F1-9555-CAEAC00D313E}" type="slidenum">
              <a:rPr lang="en-US" altLang="en-US" sz="1200">
                <a:solidFill>
                  <a:schemeClr val="tx1"/>
                </a:solidFill>
                <a:latin typeface="Times New Roman" panose="02020603050405020304" pitchFamily="18" charset="0"/>
              </a:rPr>
              <a:pPr/>
              <a:t>82</a:t>
            </a:fld>
            <a:endParaRPr lang="en-US" altLang="en-US" sz="1200">
              <a:solidFill>
                <a:schemeClr val="tx1"/>
              </a:solidFill>
              <a:latin typeface="Times New Roman" panose="02020603050405020304" pitchFamily="18" charset="0"/>
            </a:endParaRPr>
          </a:p>
        </p:txBody>
      </p:sp>
      <p:sp>
        <p:nvSpPr>
          <p:cNvPr id="156675" name="Rectangle 2">
            <a:extLst>
              <a:ext uri="{FF2B5EF4-FFF2-40B4-BE49-F238E27FC236}">
                <a16:creationId xmlns:a16="http://schemas.microsoft.com/office/drawing/2014/main" id="{B9E9836A-BD51-7FFB-1A81-2B47A0AA8941}"/>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76EC9FFF-5EAF-A301-5ED7-71775662A3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C9761C4E-E533-9FA8-4891-9826D14355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98EED647-3F47-405C-8EAB-EE2B560F7CE5}" type="slidenum">
              <a:rPr lang="en-US" altLang="en-US" sz="1200">
                <a:solidFill>
                  <a:schemeClr val="tx1"/>
                </a:solidFill>
                <a:latin typeface="Times New Roman" panose="02020603050405020304" pitchFamily="18" charset="0"/>
              </a:rPr>
              <a:pPr/>
              <a:t>83</a:t>
            </a:fld>
            <a:endParaRPr lang="en-US" altLang="en-US" sz="1200">
              <a:solidFill>
                <a:schemeClr val="tx1"/>
              </a:solidFill>
              <a:latin typeface="Times New Roman" panose="02020603050405020304" pitchFamily="18" charset="0"/>
            </a:endParaRPr>
          </a:p>
        </p:txBody>
      </p:sp>
      <p:sp>
        <p:nvSpPr>
          <p:cNvPr id="165891" name="Rectangle 2">
            <a:extLst>
              <a:ext uri="{FF2B5EF4-FFF2-40B4-BE49-F238E27FC236}">
                <a16:creationId xmlns:a16="http://schemas.microsoft.com/office/drawing/2014/main" id="{8EDE8ED8-B4F8-2C3B-6C77-2784CAD064D1}"/>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E6E5B377-670E-9DE3-30F0-86828BC219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5397C823-586F-3254-7AAB-25D5ADC4BF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4AF45965-B99D-43A0-8DA2-A12708F482EE}" type="slidenum">
              <a:rPr lang="en-US" altLang="en-US" sz="1200">
                <a:solidFill>
                  <a:schemeClr val="tx1"/>
                </a:solidFill>
                <a:latin typeface="Times New Roman" panose="02020603050405020304" pitchFamily="18" charset="0"/>
              </a:rPr>
              <a:pPr/>
              <a:t>8</a:t>
            </a:fld>
            <a:endParaRPr lang="en-US" altLang="en-US" sz="1200">
              <a:solidFill>
                <a:schemeClr val="tx1"/>
              </a:solidFill>
              <a:latin typeface="Times New Roman" panose="02020603050405020304" pitchFamily="18" charset="0"/>
            </a:endParaRPr>
          </a:p>
        </p:txBody>
      </p:sp>
      <p:sp>
        <p:nvSpPr>
          <p:cNvPr id="20483" name="Rectangle 1">
            <a:extLst>
              <a:ext uri="{FF2B5EF4-FFF2-40B4-BE49-F238E27FC236}">
                <a16:creationId xmlns:a16="http://schemas.microsoft.com/office/drawing/2014/main" id="{D7625D25-D20D-416F-A6AD-26C60ED35077}"/>
              </a:ext>
            </a:extLst>
          </p:cNvPr>
          <p:cNvSpPr>
            <a:spLocks noGrp="1" noRot="1" noChangeAspect="1" noChangeArrowheads="1" noTextEdit="1"/>
          </p:cNvSpPr>
          <p:nvPr>
            <p:ph type="sldImg"/>
          </p:nvPr>
        </p:nvSpPr>
        <p:spPr>
          <a:solidFill>
            <a:srgbClr val="FFFFFF"/>
          </a:solidFill>
          <a:ln/>
        </p:spPr>
      </p:sp>
      <p:sp>
        <p:nvSpPr>
          <p:cNvPr id="20484" name="Rectangle 2">
            <a:extLst>
              <a:ext uri="{FF2B5EF4-FFF2-40B4-BE49-F238E27FC236}">
                <a16:creationId xmlns:a16="http://schemas.microsoft.com/office/drawing/2014/main" id="{2CB2D72B-2273-FBB9-1662-BF1D769475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557127F0-9E5E-C250-DA79-20A3DE3ECD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B715691F-AF17-40B6-9080-67CCAE1586CE}" type="slidenum">
              <a:rPr lang="en-US" altLang="en-US" sz="1200">
                <a:solidFill>
                  <a:schemeClr val="tx1"/>
                </a:solidFill>
                <a:latin typeface="Times New Roman" panose="02020603050405020304" pitchFamily="18" charset="0"/>
              </a:rPr>
              <a:pPr/>
              <a:t>84</a:t>
            </a:fld>
            <a:endParaRPr lang="en-US" altLang="en-US" sz="1200">
              <a:solidFill>
                <a:schemeClr val="tx1"/>
              </a:solidFill>
              <a:latin typeface="Times New Roman" panose="02020603050405020304" pitchFamily="18" charset="0"/>
            </a:endParaRPr>
          </a:p>
        </p:txBody>
      </p:sp>
      <p:sp>
        <p:nvSpPr>
          <p:cNvPr id="172035" name="Rectangle 2">
            <a:extLst>
              <a:ext uri="{FF2B5EF4-FFF2-40B4-BE49-F238E27FC236}">
                <a16:creationId xmlns:a16="http://schemas.microsoft.com/office/drawing/2014/main" id="{D053BB61-E493-B552-76B2-E094035A24DE}"/>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86BFF6DA-B380-9701-EE0E-30672CDF79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B207B92E-B372-58C3-0F1B-19F189167D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71C6E5E-E24F-4E0E-8120-013770F4F3D2}" type="slidenum">
              <a:rPr lang="en-US" altLang="en-US" sz="1200">
                <a:solidFill>
                  <a:schemeClr val="tx1"/>
                </a:solidFill>
                <a:latin typeface="Times New Roman" panose="02020603050405020304" pitchFamily="18" charset="0"/>
              </a:rPr>
              <a:pPr/>
              <a:t>85</a:t>
            </a:fld>
            <a:endParaRPr lang="en-US" altLang="en-US" sz="1200">
              <a:solidFill>
                <a:schemeClr val="tx1"/>
              </a:solidFill>
              <a:latin typeface="Times New Roman" panose="02020603050405020304" pitchFamily="18" charset="0"/>
            </a:endParaRPr>
          </a:p>
        </p:txBody>
      </p:sp>
      <p:sp>
        <p:nvSpPr>
          <p:cNvPr id="160771" name="Rectangle 2">
            <a:extLst>
              <a:ext uri="{FF2B5EF4-FFF2-40B4-BE49-F238E27FC236}">
                <a16:creationId xmlns:a16="http://schemas.microsoft.com/office/drawing/2014/main" id="{7B857B55-03A0-515F-4FB3-DDE5DC7A87D9}"/>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DEE6F0D9-C955-9087-F649-8A344AE7D8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F997830E-29CA-4A75-B6B4-EB1C7E8A5A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C66871D-B510-4757-849C-C4770DA111D7}" type="slidenum">
              <a:rPr lang="en-US" altLang="en-US" sz="1200">
                <a:solidFill>
                  <a:schemeClr val="tx1"/>
                </a:solidFill>
                <a:latin typeface="Times New Roman" panose="02020603050405020304" pitchFamily="18" charset="0"/>
              </a:rPr>
              <a:pPr/>
              <a:t>86</a:t>
            </a:fld>
            <a:endParaRPr lang="en-US" altLang="en-US" sz="1200">
              <a:solidFill>
                <a:schemeClr val="tx1"/>
              </a:solidFill>
              <a:latin typeface="Times New Roman" panose="02020603050405020304" pitchFamily="18" charset="0"/>
            </a:endParaRPr>
          </a:p>
        </p:txBody>
      </p:sp>
      <p:sp>
        <p:nvSpPr>
          <p:cNvPr id="162819" name="Rectangle 2">
            <a:extLst>
              <a:ext uri="{FF2B5EF4-FFF2-40B4-BE49-F238E27FC236}">
                <a16:creationId xmlns:a16="http://schemas.microsoft.com/office/drawing/2014/main" id="{76C2C29E-774D-182C-07CB-1B7A41F4DBEC}"/>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596459D5-71CB-E56C-C655-0093829724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384C1744-4562-01B7-EB79-A571F1B392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D0EF8297-B21F-4B8C-AA89-F350E085942A}" type="slidenum">
              <a:rPr lang="en-US" altLang="en-US" sz="1200">
                <a:solidFill>
                  <a:schemeClr val="tx1"/>
                </a:solidFill>
                <a:latin typeface="Times New Roman" panose="02020603050405020304" pitchFamily="18" charset="0"/>
              </a:rPr>
              <a:pPr/>
              <a:t>89</a:t>
            </a:fld>
            <a:endParaRPr lang="en-US" altLang="en-US" sz="1200">
              <a:solidFill>
                <a:schemeClr val="tx1"/>
              </a:solidFill>
              <a:latin typeface="Times New Roman" panose="02020603050405020304" pitchFamily="18" charset="0"/>
            </a:endParaRPr>
          </a:p>
        </p:txBody>
      </p:sp>
      <p:sp>
        <p:nvSpPr>
          <p:cNvPr id="167939" name="Rectangle 2">
            <a:extLst>
              <a:ext uri="{FF2B5EF4-FFF2-40B4-BE49-F238E27FC236}">
                <a16:creationId xmlns:a16="http://schemas.microsoft.com/office/drawing/2014/main" id="{4B920137-A1AE-B912-28BA-D98578A8A057}"/>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BD807229-771A-7C91-A85E-7D2B16B469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668EB377-EA79-8A58-AE8E-F99374FAA4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CE984283-3D04-4DDA-A45C-BA4AF2B9F655}" type="slidenum">
              <a:rPr lang="en-US" altLang="en-US" sz="1200">
                <a:solidFill>
                  <a:schemeClr val="tx1"/>
                </a:solidFill>
                <a:latin typeface="Times New Roman" panose="02020603050405020304" pitchFamily="18" charset="0"/>
              </a:rPr>
              <a:pPr/>
              <a:t>90</a:t>
            </a:fld>
            <a:endParaRPr lang="en-US" altLang="en-US" sz="1200">
              <a:solidFill>
                <a:schemeClr val="tx1"/>
              </a:solidFill>
              <a:latin typeface="Times New Roman" panose="02020603050405020304" pitchFamily="18" charset="0"/>
            </a:endParaRPr>
          </a:p>
        </p:txBody>
      </p:sp>
      <p:sp>
        <p:nvSpPr>
          <p:cNvPr id="169987" name="Rectangle 2">
            <a:extLst>
              <a:ext uri="{FF2B5EF4-FFF2-40B4-BE49-F238E27FC236}">
                <a16:creationId xmlns:a16="http://schemas.microsoft.com/office/drawing/2014/main" id="{6A8A0A38-F262-A8EC-5752-186E069069CF}"/>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7826AE85-D591-89E2-A1F1-95190B0686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68E020E6-C582-3A33-376C-B5B2F2BD262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184236B0-841E-4B74-AC1E-658C50B5619D}" type="slidenum">
              <a:rPr lang="en-US" altLang="en-US" sz="1200">
                <a:solidFill>
                  <a:schemeClr val="tx1"/>
                </a:solidFill>
                <a:latin typeface="Times New Roman" panose="02020603050405020304" pitchFamily="18" charset="0"/>
              </a:rPr>
              <a:pPr/>
              <a:t>91</a:t>
            </a:fld>
            <a:endParaRPr lang="en-US" altLang="en-US" sz="1200">
              <a:solidFill>
                <a:schemeClr val="tx1"/>
              </a:solidFill>
              <a:latin typeface="Times New Roman" panose="02020603050405020304" pitchFamily="18" charset="0"/>
            </a:endParaRPr>
          </a:p>
        </p:txBody>
      </p:sp>
      <p:sp>
        <p:nvSpPr>
          <p:cNvPr id="174083" name="Rectangle 2">
            <a:extLst>
              <a:ext uri="{FF2B5EF4-FFF2-40B4-BE49-F238E27FC236}">
                <a16:creationId xmlns:a16="http://schemas.microsoft.com/office/drawing/2014/main" id="{04692FBC-D5F4-FEDC-3948-23E39C9CA2D3}"/>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27FA3F7F-D4F8-6524-0FAB-E77E6FFB51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5EF34BA1-C541-3931-FB7A-83DF69CFED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1925804-E991-42D4-BB69-576EBCEBEAE4}" type="slidenum">
              <a:rPr lang="en-US" altLang="en-US" sz="1200">
                <a:solidFill>
                  <a:schemeClr val="tx1"/>
                </a:solidFill>
                <a:latin typeface="Times New Roman" panose="02020603050405020304" pitchFamily="18" charset="0"/>
              </a:rPr>
              <a:pPr/>
              <a:t>92</a:t>
            </a:fld>
            <a:endParaRPr lang="en-US" altLang="en-US" sz="1200">
              <a:solidFill>
                <a:schemeClr val="tx1"/>
              </a:solidFill>
              <a:latin typeface="Times New Roman" panose="02020603050405020304" pitchFamily="18" charset="0"/>
            </a:endParaRPr>
          </a:p>
        </p:txBody>
      </p:sp>
      <p:sp>
        <p:nvSpPr>
          <p:cNvPr id="176131" name="Rectangle 2">
            <a:extLst>
              <a:ext uri="{FF2B5EF4-FFF2-40B4-BE49-F238E27FC236}">
                <a16:creationId xmlns:a16="http://schemas.microsoft.com/office/drawing/2014/main" id="{E867B383-CD6A-C396-6593-2838F48B698D}"/>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1A0B589D-46F0-8587-8F8A-AC3209418A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748F25F5-1D11-9C59-4F53-CA3E1E088B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2268C54D-75A3-424D-ABF1-8DCC5CB4F956}" type="slidenum">
              <a:rPr lang="en-US" altLang="en-US" sz="1200">
                <a:solidFill>
                  <a:schemeClr val="tx1"/>
                </a:solidFill>
                <a:latin typeface="Times New Roman" panose="02020603050405020304" pitchFamily="18" charset="0"/>
              </a:rPr>
              <a:pPr/>
              <a:t>95</a:t>
            </a:fld>
            <a:endParaRPr lang="en-US" altLang="en-US" sz="1200">
              <a:solidFill>
                <a:schemeClr val="tx1"/>
              </a:solidFill>
              <a:latin typeface="Times New Roman" panose="02020603050405020304" pitchFamily="18" charset="0"/>
            </a:endParaRPr>
          </a:p>
        </p:txBody>
      </p:sp>
      <p:sp>
        <p:nvSpPr>
          <p:cNvPr id="151555" name="Rectangle 2">
            <a:extLst>
              <a:ext uri="{FF2B5EF4-FFF2-40B4-BE49-F238E27FC236}">
                <a16:creationId xmlns:a16="http://schemas.microsoft.com/office/drawing/2014/main" id="{E8333131-F5A1-BCE0-D3CB-94FF031D5E72}"/>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09499E7C-80E2-9098-B3B9-BD74AA8C93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39A22C25-1F9A-FF13-6B7C-F0AB841A8D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4B48F8EF-E75C-4B05-BFEF-7677BF3C988C}" type="slidenum">
              <a:rPr lang="en-US" altLang="en-US" sz="1200">
                <a:solidFill>
                  <a:schemeClr val="tx1"/>
                </a:solidFill>
                <a:latin typeface="Times New Roman" panose="02020603050405020304" pitchFamily="18" charset="0"/>
              </a:rPr>
              <a:pPr/>
              <a:t>9</a:t>
            </a:fld>
            <a:endParaRPr lang="en-US" altLang="en-US" sz="1200">
              <a:solidFill>
                <a:schemeClr val="tx1"/>
              </a:solidFill>
              <a:latin typeface="Times New Roman" panose="02020603050405020304" pitchFamily="18" charset="0"/>
            </a:endParaRPr>
          </a:p>
        </p:txBody>
      </p:sp>
      <p:sp>
        <p:nvSpPr>
          <p:cNvPr id="22531" name="Rectangle 2">
            <a:extLst>
              <a:ext uri="{FF2B5EF4-FFF2-40B4-BE49-F238E27FC236}">
                <a16:creationId xmlns:a16="http://schemas.microsoft.com/office/drawing/2014/main" id="{E3488AF0-E9D9-01CD-2882-084077767FC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A46333AC-61FE-AEED-D343-58800CD96A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Our Story Starts 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4CA6881-3BC7-027A-974E-0F75B166B8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09D8482D-546A-45A6-9299-ACDE097B7142}" type="slidenum">
              <a:rPr lang="en-US" altLang="en-US" sz="1200">
                <a:solidFill>
                  <a:schemeClr val="tx1"/>
                </a:solidFill>
                <a:latin typeface="Times New Roman" panose="02020603050405020304" pitchFamily="18" charset="0"/>
              </a:rPr>
              <a:pPr/>
              <a:t>10</a:t>
            </a:fld>
            <a:endParaRPr lang="en-US" altLang="en-US" sz="1200">
              <a:solidFill>
                <a:schemeClr val="tx1"/>
              </a:solidFill>
              <a:latin typeface="Times New Roman" panose="02020603050405020304" pitchFamily="18" charset="0"/>
            </a:endParaRPr>
          </a:p>
        </p:txBody>
      </p:sp>
      <p:sp>
        <p:nvSpPr>
          <p:cNvPr id="23555" name="Rectangle 2">
            <a:extLst>
              <a:ext uri="{FF2B5EF4-FFF2-40B4-BE49-F238E27FC236}">
                <a16:creationId xmlns:a16="http://schemas.microsoft.com/office/drawing/2014/main" id="{4AA33593-F69C-5239-14A2-4875830C610B}"/>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08E8776-9C6D-89F0-B828-536C6B316F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Ho chi min grand strategy called for the unification of Vietnam that was separated by the Geneva Agreements of 1954… LBJ following the dulles policy a of the domino theory and JFK actions was TRYING TO KEEP THE South Vietnamese independent.  Although Eisenhower and others had said that key to the area was Laos.</a:t>
            </a:r>
          </a:p>
          <a:p>
            <a:r>
              <a:rPr lang="en-US" altLang="en-US"/>
              <a:t>The NAVAL and AIR components saw Victory being achieved by directing force directly against NVN. They thought that Air power could do it  if unleashed against the north…. The Army advocates  wanted to insert ground forces.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90EEFA1-FB9F-DF33-9490-316B7DCDFE49}"/>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3BCBB04-2332-6D95-E825-6083435AB3A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4" name="Arc 4">
              <a:extLst>
                <a:ext uri="{FF2B5EF4-FFF2-40B4-BE49-F238E27FC236}">
                  <a16:creationId xmlns:a16="http://schemas.microsoft.com/office/drawing/2014/main" id="{7C4D898D-A099-3D10-BA32-0937BB1201C5}"/>
                </a:ext>
              </a:extLst>
            </p:cNvPr>
            <p:cNvSpPr>
              <a:spLocks/>
            </p:cNvSpPr>
            <p:nvPr/>
          </p:nvSpPr>
          <p:spPr bwMode="auto">
            <a:xfrm>
              <a:off x="-4887" y="922"/>
              <a:ext cx="8474" cy="6800"/>
            </a:xfrm>
            <a:custGeom>
              <a:avLst/>
              <a:gdLst>
                <a:gd name="G0" fmla="+- 21600 0 0"/>
                <a:gd name="G1" fmla="+- 21600 0 0"/>
                <a:gd name="G2" fmla="+- 21600 0 0"/>
                <a:gd name="T0" fmla="*/ 43200 w 43200"/>
                <a:gd name="T1" fmla="*/ 21600 h 43200"/>
                <a:gd name="T2" fmla="*/ 24979 w 43200"/>
                <a:gd name="T3" fmla="*/ 266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close/>
                </a:path>
              </a:pathLst>
            </a:custGeom>
            <a:noFill/>
            <a:ln w="12700" cap="sq">
              <a:solidFill>
                <a:schemeClr val="folHlink"/>
              </a:solidFill>
              <a:round/>
              <a:headEnd type="none" w="sm" len="sm"/>
              <a:tailEnd type="none" w="sm" len="sm"/>
            </a:ln>
            <a:effectLst/>
          </p:spPr>
          <p:txBody>
            <a:bodyPr/>
            <a:lstStyle/>
            <a:p>
              <a:pPr eaLnBrk="1" hangingPunct="1">
                <a:defRPr/>
              </a:pPr>
              <a:endParaRPr lang="en-US">
                <a:effectLst>
                  <a:outerShdw blurRad="38100" dist="38100" dir="2700000" algn="tl">
                    <a:srgbClr val="000000">
                      <a:alpha val="43137"/>
                    </a:srgbClr>
                  </a:outerShdw>
                </a:effectLst>
              </a:endParaRPr>
            </a:p>
          </p:txBody>
        </p:sp>
      </p:grpSp>
      <p:sp>
        <p:nvSpPr>
          <p:cNvPr id="58373"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altLang="en-US" noProof="0"/>
              <a:t>Click to edit Master title style</a:t>
            </a:r>
          </a:p>
        </p:txBody>
      </p:sp>
      <p:sp>
        <p:nvSpPr>
          <p:cNvPr id="58374" name="Rectangle 6"/>
          <p:cNvSpPr>
            <a:spLocks noGrp="1" noChangeArrowheads="1"/>
          </p:cNvSpPr>
          <p:nvPr>
            <p:ph type="subTitle" sz="quarter" idx="1"/>
          </p:nvPr>
        </p:nvSpPr>
        <p:spPr>
          <a:xfrm>
            <a:off x="3429000" y="2085975"/>
            <a:ext cx="5638800" cy="1038225"/>
          </a:xfrm>
        </p:spPr>
        <p:txBody>
          <a:bodyPr lIns="92075" rIns="92075"/>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 name="Rectangle 7">
            <a:extLst>
              <a:ext uri="{FF2B5EF4-FFF2-40B4-BE49-F238E27FC236}">
                <a16:creationId xmlns:a16="http://schemas.microsoft.com/office/drawing/2014/main" id="{9B1FD41D-FAF1-9D9C-6053-F85F36F0C9CB}"/>
              </a:ext>
            </a:extLst>
          </p:cNvPr>
          <p:cNvSpPr>
            <a:spLocks noGrp="1" noChangeArrowheads="1"/>
          </p:cNvSpPr>
          <p:nvPr>
            <p:ph type="dt" sz="quarter" idx="10"/>
          </p:nvPr>
        </p:nvSpPr>
        <p:spPr/>
        <p:txBody>
          <a:bodyPr/>
          <a:lstStyle>
            <a:lvl1pPr>
              <a:defRPr/>
            </a:lvl1pPr>
          </a:lstStyle>
          <a:p>
            <a:pPr>
              <a:defRPr/>
            </a:pPr>
            <a:fld id="{1716A2FB-C05C-4004-9953-1F9F127671DB}"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D3FF5428-3055-1AB1-57DD-82813576E486}"/>
              </a:ext>
            </a:extLst>
          </p:cNvPr>
          <p:cNvSpPr>
            <a:spLocks noGrp="1" noChangeArrowheads="1"/>
          </p:cNvSpPr>
          <p:nvPr>
            <p:ph type="ftr" sz="quarter" idx="11"/>
          </p:nvPr>
        </p:nvSpPr>
        <p:spPr>
          <a:xfrm>
            <a:off x="1295400" y="6365875"/>
            <a:ext cx="4267200" cy="457200"/>
          </a:xfrm>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F89CE84E-AFC5-D31C-242F-D79DCE1AD13C}"/>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E8A505B9-63A6-4EF7-B826-710760EE5B14}" type="slidenum">
              <a:rPr lang="en-US" altLang="en-US"/>
              <a:pPr lvl="1"/>
              <a:t>‹#›</a:t>
            </a:fld>
            <a:endParaRPr lang="en-US" altLang="en-US"/>
          </a:p>
        </p:txBody>
      </p:sp>
    </p:spTree>
    <p:extLst>
      <p:ext uri="{BB962C8B-B14F-4D97-AF65-F5344CB8AC3E}">
        <p14:creationId xmlns:p14="http://schemas.microsoft.com/office/powerpoint/2010/main" val="2828604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6FA23E7-C1C4-FCEB-9760-D0DDFDA72F18}"/>
              </a:ext>
            </a:extLst>
          </p:cNvPr>
          <p:cNvSpPr>
            <a:spLocks noGrp="1" noChangeArrowheads="1"/>
          </p:cNvSpPr>
          <p:nvPr>
            <p:ph type="dt" sz="half" idx="10"/>
          </p:nvPr>
        </p:nvSpPr>
        <p:spPr>
          <a:ln/>
        </p:spPr>
        <p:txBody>
          <a:bodyPr/>
          <a:lstStyle>
            <a:lvl1pPr>
              <a:defRPr/>
            </a:lvl1pPr>
          </a:lstStyle>
          <a:p>
            <a:pPr>
              <a:defRPr/>
            </a:pPr>
            <a:fld id="{DFF88038-80EE-4B4D-B8DB-2B48219003B1}" type="datetime1">
              <a:rPr lang="en-US" altLang="en-US"/>
              <a:pPr>
                <a:defRPr/>
              </a:pPr>
              <a:t>10/22/2025</a:t>
            </a:fld>
            <a:endParaRPr lang="en-US" altLang="en-US"/>
          </a:p>
        </p:txBody>
      </p:sp>
      <p:sp>
        <p:nvSpPr>
          <p:cNvPr id="5" name="Rectangle 8">
            <a:extLst>
              <a:ext uri="{FF2B5EF4-FFF2-40B4-BE49-F238E27FC236}">
                <a16:creationId xmlns:a16="http://schemas.microsoft.com/office/drawing/2014/main" id="{1ADAE484-817D-DA5F-709F-3F53268EBB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21EE246-3939-5C03-E944-A9F80E64C093}"/>
              </a:ext>
            </a:extLst>
          </p:cNvPr>
          <p:cNvSpPr>
            <a:spLocks noGrp="1" noChangeArrowheads="1"/>
          </p:cNvSpPr>
          <p:nvPr>
            <p:ph type="sldNum" sz="quarter" idx="12"/>
          </p:nvPr>
        </p:nvSpPr>
        <p:spPr>
          <a:ln/>
        </p:spPr>
        <p:txBody>
          <a:bodyPr/>
          <a:lstStyle>
            <a:lvl2pPr lvl="1">
              <a:defRPr/>
            </a:lvl2pPr>
          </a:lstStyle>
          <a:p>
            <a:pPr lvl="1"/>
            <a:fld id="{C3522EC9-F033-4CAD-823A-5A515D20070A}"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74161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2625" y="609600"/>
            <a:ext cx="5908675"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A5CE56E-E0E4-B5B6-2C3E-97FB19C315D7}"/>
              </a:ext>
            </a:extLst>
          </p:cNvPr>
          <p:cNvSpPr>
            <a:spLocks noGrp="1" noChangeArrowheads="1"/>
          </p:cNvSpPr>
          <p:nvPr>
            <p:ph type="dt" sz="half" idx="10"/>
          </p:nvPr>
        </p:nvSpPr>
        <p:spPr>
          <a:ln/>
        </p:spPr>
        <p:txBody>
          <a:bodyPr/>
          <a:lstStyle>
            <a:lvl1pPr>
              <a:defRPr/>
            </a:lvl1pPr>
          </a:lstStyle>
          <a:p>
            <a:pPr>
              <a:defRPr/>
            </a:pPr>
            <a:fld id="{8951653A-8ECC-435E-AF41-EA184BA8A45A}" type="datetime1">
              <a:rPr lang="en-US" altLang="en-US"/>
              <a:pPr>
                <a:defRPr/>
              </a:pPr>
              <a:t>10/22/2025</a:t>
            </a:fld>
            <a:endParaRPr lang="en-US" altLang="en-US"/>
          </a:p>
        </p:txBody>
      </p:sp>
      <p:sp>
        <p:nvSpPr>
          <p:cNvPr id="5" name="Rectangle 8">
            <a:extLst>
              <a:ext uri="{FF2B5EF4-FFF2-40B4-BE49-F238E27FC236}">
                <a16:creationId xmlns:a16="http://schemas.microsoft.com/office/drawing/2014/main" id="{8A380E53-85AE-2786-B882-7C1C8AB354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E2E235CD-3E6A-9313-094F-2A4FEDFBA5F0}"/>
              </a:ext>
            </a:extLst>
          </p:cNvPr>
          <p:cNvSpPr>
            <a:spLocks noGrp="1" noChangeArrowheads="1"/>
          </p:cNvSpPr>
          <p:nvPr>
            <p:ph type="sldNum" sz="quarter" idx="12"/>
          </p:nvPr>
        </p:nvSpPr>
        <p:spPr>
          <a:ln/>
        </p:spPr>
        <p:txBody>
          <a:bodyPr/>
          <a:lstStyle>
            <a:lvl2pPr lvl="1">
              <a:defRPr/>
            </a:lvl2pPr>
          </a:lstStyle>
          <a:p>
            <a:pPr lvl="1"/>
            <a:fld id="{67761060-F1C0-419C-856F-B5AB2D32E282}"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528235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a:t>Click to edit Master title style</a:t>
            </a:r>
          </a:p>
        </p:txBody>
      </p:sp>
      <p:sp>
        <p:nvSpPr>
          <p:cNvPr id="3" name="Text Placeholder 2"/>
          <p:cNvSpPr>
            <a:spLocks noGrp="1"/>
          </p:cNvSpPr>
          <p:nvPr>
            <p:ph type="body" sz="half" idx="1"/>
          </p:nvPr>
        </p:nvSpPr>
        <p:spPr>
          <a:xfrm>
            <a:off x="6826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E9611FED-0BF7-251D-1E5B-64FE2720335B}"/>
              </a:ext>
            </a:extLst>
          </p:cNvPr>
          <p:cNvSpPr>
            <a:spLocks noGrp="1" noChangeArrowheads="1"/>
          </p:cNvSpPr>
          <p:nvPr>
            <p:ph type="dt" sz="half" idx="10"/>
          </p:nvPr>
        </p:nvSpPr>
        <p:spPr>
          <a:ln/>
        </p:spPr>
        <p:txBody>
          <a:bodyPr/>
          <a:lstStyle>
            <a:lvl1pPr>
              <a:defRPr/>
            </a:lvl1pPr>
          </a:lstStyle>
          <a:p>
            <a:pPr>
              <a:defRPr/>
            </a:pPr>
            <a:fld id="{970BD826-3207-4105-A449-A882AD2F16C3}"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35C62949-EC51-FD48-9809-393E132D89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4EA3517-CB33-462A-BB82-146E7BACF12F}"/>
              </a:ext>
            </a:extLst>
          </p:cNvPr>
          <p:cNvSpPr>
            <a:spLocks noGrp="1" noChangeArrowheads="1"/>
          </p:cNvSpPr>
          <p:nvPr>
            <p:ph type="sldNum" sz="quarter" idx="12"/>
          </p:nvPr>
        </p:nvSpPr>
        <p:spPr>
          <a:ln/>
        </p:spPr>
        <p:txBody>
          <a:bodyPr/>
          <a:lstStyle>
            <a:lvl2pPr lvl="1">
              <a:defRPr/>
            </a:lvl2pPr>
          </a:lstStyle>
          <a:p>
            <a:pPr lvl="1"/>
            <a:fld id="{A3DCEA88-2CAE-454F-802A-663E65723B3C}"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5349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a:t>Click to edit Master title style</a:t>
            </a:r>
          </a:p>
        </p:txBody>
      </p:sp>
      <p:sp>
        <p:nvSpPr>
          <p:cNvPr id="3" name="Text Placeholder 2"/>
          <p:cNvSpPr>
            <a:spLocks noGrp="1"/>
          </p:cNvSpPr>
          <p:nvPr>
            <p:ph type="body" sz="half" idx="1"/>
          </p:nvPr>
        </p:nvSpPr>
        <p:spPr>
          <a:xfrm>
            <a:off x="6826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5025" y="1981200"/>
            <a:ext cx="3810000" cy="4114800"/>
          </a:xfrm>
        </p:spPr>
        <p:txBody>
          <a:bodyPr/>
          <a:lstStyle/>
          <a:p>
            <a:pPr lvl="0"/>
            <a:endParaRPr lang="en-US" noProof="0"/>
          </a:p>
        </p:txBody>
      </p:sp>
      <p:sp>
        <p:nvSpPr>
          <p:cNvPr id="5" name="Rectangle 7">
            <a:extLst>
              <a:ext uri="{FF2B5EF4-FFF2-40B4-BE49-F238E27FC236}">
                <a16:creationId xmlns:a16="http://schemas.microsoft.com/office/drawing/2014/main" id="{9D85097E-58C9-79D4-F76C-1B503366D1CE}"/>
              </a:ext>
            </a:extLst>
          </p:cNvPr>
          <p:cNvSpPr>
            <a:spLocks noGrp="1" noChangeArrowheads="1"/>
          </p:cNvSpPr>
          <p:nvPr>
            <p:ph type="dt" sz="half" idx="10"/>
          </p:nvPr>
        </p:nvSpPr>
        <p:spPr>
          <a:ln/>
        </p:spPr>
        <p:txBody>
          <a:bodyPr/>
          <a:lstStyle>
            <a:lvl1pPr>
              <a:defRPr/>
            </a:lvl1pPr>
          </a:lstStyle>
          <a:p>
            <a:pPr>
              <a:defRPr/>
            </a:pPr>
            <a:fld id="{AF802137-C64B-4374-B6A4-30DABF164701}"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B1140DF2-475E-4A92-BFC2-B6800A91C3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5934EE8C-17CC-A061-C721-84F96544D5BE}"/>
              </a:ext>
            </a:extLst>
          </p:cNvPr>
          <p:cNvSpPr>
            <a:spLocks noGrp="1" noChangeArrowheads="1"/>
          </p:cNvSpPr>
          <p:nvPr>
            <p:ph type="sldNum" sz="quarter" idx="12"/>
          </p:nvPr>
        </p:nvSpPr>
        <p:spPr>
          <a:ln/>
        </p:spPr>
        <p:txBody>
          <a:bodyPr/>
          <a:lstStyle>
            <a:lvl2pPr lvl="1">
              <a:defRPr/>
            </a:lvl2pPr>
          </a:lstStyle>
          <a:p>
            <a:pPr lvl="1"/>
            <a:fld id="{EC0849F8-726E-419D-B7F0-4A3B3349874E}"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92830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a:t>Click to edit Master title style</a:t>
            </a:r>
          </a:p>
        </p:txBody>
      </p:sp>
      <p:sp>
        <p:nvSpPr>
          <p:cNvPr id="3" name="Chart Placeholder 2"/>
          <p:cNvSpPr>
            <a:spLocks noGrp="1"/>
          </p:cNvSpPr>
          <p:nvPr>
            <p:ph type="chart" idx="1"/>
          </p:nvPr>
        </p:nvSpPr>
        <p:spPr>
          <a:xfrm>
            <a:off x="682625" y="1981200"/>
            <a:ext cx="7772400" cy="4114800"/>
          </a:xfrm>
        </p:spPr>
        <p:txBody>
          <a:bodyPr/>
          <a:lstStyle/>
          <a:p>
            <a:pPr lvl="0"/>
            <a:endParaRPr lang="en-US" noProof="0"/>
          </a:p>
        </p:txBody>
      </p:sp>
      <p:sp>
        <p:nvSpPr>
          <p:cNvPr id="4" name="Rectangle 7">
            <a:extLst>
              <a:ext uri="{FF2B5EF4-FFF2-40B4-BE49-F238E27FC236}">
                <a16:creationId xmlns:a16="http://schemas.microsoft.com/office/drawing/2014/main" id="{D3596C5D-3977-C82C-7E8F-729079F1B949}"/>
              </a:ext>
            </a:extLst>
          </p:cNvPr>
          <p:cNvSpPr>
            <a:spLocks noGrp="1" noChangeArrowheads="1"/>
          </p:cNvSpPr>
          <p:nvPr>
            <p:ph type="dt" sz="half" idx="10"/>
          </p:nvPr>
        </p:nvSpPr>
        <p:spPr>
          <a:ln/>
        </p:spPr>
        <p:txBody>
          <a:bodyPr/>
          <a:lstStyle>
            <a:lvl1pPr>
              <a:defRPr/>
            </a:lvl1pPr>
          </a:lstStyle>
          <a:p>
            <a:pPr>
              <a:defRPr/>
            </a:pPr>
            <a:fld id="{AE64E238-0C1C-4F4B-8689-F4BCA267C08B}" type="datetime1">
              <a:rPr lang="en-US" altLang="en-US"/>
              <a:pPr>
                <a:defRPr/>
              </a:pPr>
              <a:t>10/22/2025</a:t>
            </a:fld>
            <a:endParaRPr lang="en-US" altLang="en-US"/>
          </a:p>
        </p:txBody>
      </p:sp>
      <p:sp>
        <p:nvSpPr>
          <p:cNvPr id="5" name="Rectangle 8">
            <a:extLst>
              <a:ext uri="{FF2B5EF4-FFF2-40B4-BE49-F238E27FC236}">
                <a16:creationId xmlns:a16="http://schemas.microsoft.com/office/drawing/2014/main" id="{D14C07E1-39D6-B45C-4416-7D31D823CB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0CD7F020-CBE7-9F3F-F38E-AA1D31E79B84}"/>
              </a:ext>
            </a:extLst>
          </p:cNvPr>
          <p:cNvSpPr>
            <a:spLocks noGrp="1" noChangeArrowheads="1"/>
          </p:cNvSpPr>
          <p:nvPr>
            <p:ph type="sldNum" sz="quarter" idx="12"/>
          </p:nvPr>
        </p:nvSpPr>
        <p:spPr>
          <a:ln/>
        </p:spPr>
        <p:txBody>
          <a:bodyPr/>
          <a:lstStyle>
            <a:lvl2pPr lvl="1">
              <a:defRPr/>
            </a:lvl2pPr>
          </a:lstStyle>
          <a:p>
            <a:pPr lvl="1"/>
            <a:fld id="{A1652FA4-57B1-404C-A572-9E87A34A77C2}"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302247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a:t>Click to edit Master title style</a:t>
            </a:r>
          </a:p>
        </p:txBody>
      </p:sp>
      <p:sp>
        <p:nvSpPr>
          <p:cNvPr id="3" name="Online Image Placeholder 2"/>
          <p:cNvSpPr>
            <a:spLocks noGrp="1"/>
          </p:cNvSpPr>
          <p:nvPr>
            <p:ph type="clipArt" sz="half" idx="1"/>
          </p:nvPr>
        </p:nvSpPr>
        <p:spPr>
          <a:xfrm>
            <a:off x="682625" y="1981200"/>
            <a:ext cx="3810000" cy="4114800"/>
          </a:xfrm>
        </p:spPr>
        <p:txBody>
          <a:bodyPr/>
          <a:lstStyle/>
          <a:p>
            <a:pPr lvl="0"/>
            <a:endParaRPr lang="en-US" noProof="0"/>
          </a:p>
        </p:txBody>
      </p:sp>
      <p:sp>
        <p:nvSpPr>
          <p:cNvPr id="4" name="Text Placeholder 3"/>
          <p:cNvSpPr>
            <a:spLocks noGrp="1"/>
          </p:cNvSpPr>
          <p:nvPr>
            <p:ph type="body" sz="half" idx="2"/>
          </p:nvPr>
        </p:nvSpPr>
        <p:spPr>
          <a:xfrm>
            <a:off x="46450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3A521245-3E2E-BF96-3DF2-7CE914BB7909}"/>
              </a:ext>
            </a:extLst>
          </p:cNvPr>
          <p:cNvSpPr>
            <a:spLocks noGrp="1" noChangeArrowheads="1"/>
          </p:cNvSpPr>
          <p:nvPr>
            <p:ph type="dt" sz="half" idx="10"/>
          </p:nvPr>
        </p:nvSpPr>
        <p:spPr>
          <a:ln/>
        </p:spPr>
        <p:txBody>
          <a:bodyPr/>
          <a:lstStyle>
            <a:lvl1pPr>
              <a:defRPr/>
            </a:lvl1pPr>
          </a:lstStyle>
          <a:p>
            <a:pPr>
              <a:defRPr/>
            </a:pPr>
            <a:fld id="{6A2F37D8-279C-4982-AA4D-9884764BAE96}"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71BEB63F-51AF-1157-B6DD-C6EA776101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066258A1-C978-D9A7-8FA3-F832F4C40525}"/>
              </a:ext>
            </a:extLst>
          </p:cNvPr>
          <p:cNvSpPr>
            <a:spLocks noGrp="1" noChangeArrowheads="1"/>
          </p:cNvSpPr>
          <p:nvPr>
            <p:ph type="sldNum" sz="quarter" idx="12"/>
          </p:nvPr>
        </p:nvSpPr>
        <p:spPr>
          <a:ln/>
        </p:spPr>
        <p:txBody>
          <a:bodyPr/>
          <a:lstStyle>
            <a:lvl2pPr lvl="1">
              <a:defRPr/>
            </a:lvl2pPr>
          </a:lstStyle>
          <a:p>
            <a:pPr lvl="1"/>
            <a:fld id="{F14121DE-25F9-4E92-9BE8-4E9114BFB909}"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34185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C21E-E355-C4F7-FEEC-5DAD1FADF03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510DF12-C4FD-14AF-F675-08D9D1C6D54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7078BF-4F01-097A-E673-051DDBAD0F30}"/>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5" name="Footer Placeholder 4">
            <a:extLst>
              <a:ext uri="{FF2B5EF4-FFF2-40B4-BE49-F238E27FC236}">
                <a16:creationId xmlns:a16="http://schemas.microsoft.com/office/drawing/2014/main" id="{EBDCA414-AC5F-86E0-681F-20AAA3B24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438DF-2861-6E4F-28BB-3FC4D74DFFDE}"/>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104487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30F9-CE8F-0E68-FFAA-A3A92D407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D23DF-9B22-1BC0-3743-A7525ED1C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6DB22-BAD6-9B3E-11D8-6A77BA99F3BD}"/>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5" name="Footer Placeholder 4">
            <a:extLst>
              <a:ext uri="{FF2B5EF4-FFF2-40B4-BE49-F238E27FC236}">
                <a16:creationId xmlns:a16="http://schemas.microsoft.com/office/drawing/2014/main" id="{3C08D655-2FAA-01A2-56B5-AAF6DF554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4CBD7-E320-4A0A-6A02-237E20535927}"/>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1052038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BD6F-07CE-E91E-A3F4-65D5ED743A4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3A12361-4112-A06B-56D9-C636FA72D6D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38350-0176-753A-6437-27C6C8F71D5B}"/>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5" name="Footer Placeholder 4">
            <a:extLst>
              <a:ext uri="{FF2B5EF4-FFF2-40B4-BE49-F238E27FC236}">
                <a16:creationId xmlns:a16="http://schemas.microsoft.com/office/drawing/2014/main" id="{B353E976-7E88-24B7-6D01-D3696BD5E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0B861-58F7-9615-1686-D16161042D79}"/>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1594690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FDFE-98A6-C56B-7356-B13B707DCE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0F381-3E68-86C1-EBEE-A67538B1408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1677D-7C27-12B6-DEFB-E5D86CE916F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B94FC-BAAD-FF6B-A935-0D7971A45ADD}"/>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6" name="Footer Placeholder 5">
            <a:extLst>
              <a:ext uri="{FF2B5EF4-FFF2-40B4-BE49-F238E27FC236}">
                <a16:creationId xmlns:a16="http://schemas.microsoft.com/office/drawing/2014/main" id="{06D28D46-D173-B5D0-DA87-F051B6B8D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AF898-885E-8723-5A62-6A63C8096C8E}"/>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183354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9C22918-A909-B81A-0403-8FBD5F10D8E4}"/>
              </a:ext>
            </a:extLst>
          </p:cNvPr>
          <p:cNvSpPr>
            <a:spLocks noGrp="1" noChangeArrowheads="1"/>
          </p:cNvSpPr>
          <p:nvPr>
            <p:ph type="dt" sz="half" idx="10"/>
          </p:nvPr>
        </p:nvSpPr>
        <p:spPr>
          <a:ln/>
        </p:spPr>
        <p:txBody>
          <a:bodyPr/>
          <a:lstStyle>
            <a:lvl1pPr>
              <a:defRPr/>
            </a:lvl1pPr>
          </a:lstStyle>
          <a:p>
            <a:pPr>
              <a:defRPr/>
            </a:pPr>
            <a:fld id="{A6773970-2F68-4941-A676-6991AF02E833}" type="datetime1">
              <a:rPr lang="en-US" altLang="en-US"/>
              <a:pPr>
                <a:defRPr/>
              </a:pPr>
              <a:t>10/22/2025</a:t>
            </a:fld>
            <a:endParaRPr lang="en-US" altLang="en-US"/>
          </a:p>
        </p:txBody>
      </p:sp>
      <p:sp>
        <p:nvSpPr>
          <p:cNvPr id="5" name="Rectangle 8">
            <a:extLst>
              <a:ext uri="{FF2B5EF4-FFF2-40B4-BE49-F238E27FC236}">
                <a16:creationId xmlns:a16="http://schemas.microsoft.com/office/drawing/2014/main" id="{9E6C526F-E899-3248-891B-98C27DB931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A274AD18-8885-AE90-8BA2-0925A42F8424}"/>
              </a:ext>
            </a:extLst>
          </p:cNvPr>
          <p:cNvSpPr>
            <a:spLocks noGrp="1" noChangeArrowheads="1"/>
          </p:cNvSpPr>
          <p:nvPr>
            <p:ph type="sldNum" sz="quarter" idx="12"/>
          </p:nvPr>
        </p:nvSpPr>
        <p:spPr>
          <a:ln/>
        </p:spPr>
        <p:txBody>
          <a:bodyPr/>
          <a:lstStyle>
            <a:lvl2pPr lvl="1">
              <a:defRPr/>
            </a:lvl2pPr>
          </a:lstStyle>
          <a:p>
            <a:pPr lvl="1"/>
            <a:fld id="{809EB79F-29E9-4128-9C33-3D7B2E7D8F29}"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041554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832D-51A8-8E0E-243C-6E870585AE4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F2FC3F-F1D0-BFD9-D9FC-FCE25921127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B9E616-4C03-76D1-EA50-92141025548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44A5D-9EEA-9164-5CD5-3479B8994B1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C474F6A-DDB9-44F7-FB63-B444379C56D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E31DC-7830-C019-E612-C580512F7C7C}"/>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8" name="Footer Placeholder 7">
            <a:extLst>
              <a:ext uri="{FF2B5EF4-FFF2-40B4-BE49-F238E27FC236}">
                <a16:creationId xmlns:a16="http://schemas.microsoft.com/office/drawing/2014/main" id="{AAA91A52-AD60-F4E3-5D40-08FADC23E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DED571-7204-E945-9389-654EFA5FD5FC}"/>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688510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5CCA-A36E-088E-688C-729A113554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D4204D-5347-F650-33C7-25DD8DCDA6B2}"/>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4" name="Footer Placeholder 3">
            <a:extLst>
              <a:ext uri="{FF2B5EF4-FFF2-40B4-BE49-F238E27FC236}">
                <a16:creationId xmlns:a16="http://schemas.microsoft.com/office/drawing/2014/main" id="{7207F5C7-0852-B178-2B8B-DD9AB56FE8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D51FA7-4D31-9093-2D49-6ED0F7200C56}"/>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842277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A3E0A9-E4F5-3A2E-406F-ECC46954A82A}"/>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3" name="Footer Placeholder 2">
            <a:extLst>
              <a:ext uri="{FF2B5EF4-FFF2-40B4-BE49-F238E27FC236}">
                <a16:creationId xmlns:a16="http://schemas.microsoft.com/office/drawing/2014/main" id="{085B4FA8-4031-F032-00D5-127FF63CBB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E0D081-3C5C-A4B4-3908-CB029464493B}"/>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2448701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FE21-BB05-249F-8355-A0937A20580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84FD0CA-896D-535A-C4EF-51593EE4C80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BB4C9-3FF9-5DE5-513F-690879B49F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4F3F3A-8CAA-AD75-5079-DC32BC9D131E}"/>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6" name="Footer Placeholder 5">
            <a:extLst>
              <a:ext uri="{FF2B5EF4-FFF2-40B4-BE49-F238E27FC236}">
                <a16:creationId xmlns:a16="http://schemas.microsoft.com/office/drawing/2014/main" id="{36C87EBF-7F8B-F74B-A213-734279C90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00587-1D9A-5F8D-E5D0-A761B6D375A8}"/>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3253169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C568-4829-60CC-EBA9-592292F3E7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3349E1C-635F-031F-CB60-635C86CF1C2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C958AC8-A854-86E7-AB6A-40CFC821F1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5EBF5C-4262-DA49-A8D5-D1C6BD5AB132}"/>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6" name="Footer Placeholder 5">
            <a:extLst>
              <a:ext uri="{FF2B5EF4-FFF2-40B4-BE49-F238E27FC236}">
                <a16:creationId xmlns:a16="http://schemas.microsoft.com/office/drawing/2014/main" id="{57CF0740-240A-7214-05A6-91FAF3767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72FCE-D302-922A-8B63-09DA06FC3A65}"/>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850904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DD36-63C0-6712-6419-5DD92EB4A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CA0A5D-6539-05E3-CA7E-A763A2E8CA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95503-954C-0FD7-F8C7-1110D0132C00}"/>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5" name="Footer Placeholder 4">
            <a:extLst>
              <a:ext uri="{FF2B5EF4-FFF2-40B4-BE49-F238E27FC236}">
                <a16:creationId xmlns:a16="http://schemas.microsoft.com/office/drawing/2014/main" id="{396B146F-5367-114F-76A8-BD79ADC6F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F5325-D6FF-0E48-B1E5-8DBA6233EB04}"/>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2687880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10B62F-3455-ACCD-1CD2-F27B24079A0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657316-3D2B-4868-0981-464E37B9F26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63CA-0647-B416-2A33-DDA378947230}"/>
              </a:ext>
            </a:extLst>
          </p:cNvPr>
          <p:cNvSpPr>
            <a:spLocks noGrp="1"/>
          </p:cNvSpPr>
          <p:nvPr>
            <p:ph type="dt" sz="half" idx="10"/>
          </p:nvPr>
        </p:nvSpPr>
        <p:spPr/>
        <p:txBody>
          <a:bodyPr/>
          <a:lstStyle/>
          <a:p>
            <a:fld id="{58853398-FF78-4CF5-A0D8-E8855E9281BD}" type="datetimeFigureOut">
              <a:rPr lang="en-US" smtClean="0"/>
              <a:t>10/22/2025</a:t>
            </a:fld>
            <a:endParaRPr lang="en-US"/>
          </a:p>
        </p:txBody>
      </p:sp>
      <p:sp>
        <p:nvSpPr>
          <p:cNvPr id="5" name="Footer Placeholder 4">
            <a:extLst>
              <a:ext uri="{FF2B5EF4-FFF2-40B4-BE49-F238E27FC236}">
                <a16:creationId xmlns:a16="http://schemas.microsoft.com/office/drawing/2014/main" id="{E4445174-A89B-7C56-9609-C0D0EFAB7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574F0-C210-F763-26FC-0325B9B5A128}"/>
              </a:ext>
            </a:extLst>
          </p:cNvPr>
          <p:cNvSpPr>
            <a:spLocks noGrp="1"/>
          </p:cNvSpPr>
          <p:nvPr>
            <p:ph type="sldNum" sz="quarter" idx="12"/>
          </p:nvPr>
        </p:nvSpPr>
        <p:spPr/>
        <p:txBody>
          <a:bodyPr/>
          <a:lstStyle/>
          <a:p>
            <a:fld id="{C7C23494-56B6-4D7F-AAA3-7D3FED5375DF}" type="slidenum">
              <a:rPr lang="en-US" smtClean="0"/>
              <a:t>‹#›</a:t>
            </a:fld>
            <a:endParaRPr lang="en-US"/>
          </a:p>
        </p:txBody>
      </p:sp>
    </p:spTree>
    <p:extLst>
      <p:ext uri="{BB962C8B-B14F-4D97-AF65-F5344CB8AC3E}">
        <p14:creationId xmlns:p14="http://schemas.microsoft.com/office/powerpoint/2010/main" val="94033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7">
            <a:extLst>
              <a:ext uri="{FF2B5EF4-FFF2-40B4-BE49-F238E27FC236}">
                <a16:creationId xmlns:a16="http://schemas.microsoft.com/office/drawing/2014/main" id="{87F2AD72-E8A9-45AE-FB2A-DBC3AA9CA33A}"/>
              </a:ext>
            </a:extLst>
          </p:cNvPr>
          <p:cNvSpPr>
            <a:spLocks noGrp="1" noChangeArrowheads="1"/>
          </p:cNvSpPr>
          <p:nvPr>
            <p:ph type="dt" sz="half" idx="10"/>
          </p:nvPr>
        </p:nvSpPr>
        <p:spPr>
          <a:ln/>
        </p:spPr>
        <p:txBody>
          <a:bodyPr/>
          <a:lstStyle>
            <a:lvl1pPr>
              <a:defRPr/>
            </a:lvl1pPr>
          </a:lstStyle>
          <a:p>
            <a:pPr>
              <a:defRPr/>
            </a:pPr>
            <a:fld id="{2E8576C4-F0BD-48E8-AA29-C7673B01CA55}" type="datetime1">
              <a:rPr lang="en-US" altLang="en-US"/>
              <a:pPr>
                <a:defRPr/>
              </a:pPr>
              <a:t>10/22/2025</a:t>
            </a:fld>
            <a:endParaRPr lang="en-US" altLang="en-US"/>
          </a:p>
        </p:txBody>
      </p:sp>
      <p:sp>
        <p:nvSpPr>
          <p:cNvPr id="5" name="Rectangle 8">
            <a:extLst>
              <a:ext uri="{FF2B5EF4-FFF2-40B4-BE49-F238E27FC236}">
                <a16:creationId xmlns:a16="http://schemas.microsoft.com/office/drawing/2014/main" id="{18B68E08-3C04-5CAC-94E0-70B3B1DB3D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0630272-B4C5-7881-3F79-8C1CB3AAD211}"/>
              </a:ext>
            </a:extLst>
          </p:cNvPr>
          <p:cNvSpPr>
            <a:spLocks noGrp="1" noChangeArrowheads="1"/>
          </p:cNvSpPr>
          <p:nvPr>
            <p:ph type="sldNum" sz="quarter" idx="12"/>
          </p:nvPr>
        </p:nvSpPr>
        <p:spPr>
          <a:ln/>
        </p:spPr>
        <p:txBody>
          <a:bodyPr/>
          <a:lstStyle>
            <a:lvl2pPr lvl="1">
              <a:defRPr/>
            </a:lvl2pPr>
          </a:lstStyle>
          <a:p>
            <a:pPr lvl="1"/>
            <a:fld id="{6E46D94E-D1FC-4CAE-922B-5601AFC2F0C0}"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73156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26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2605D72-54BA-C588-22B8-041313C2CE8D}"/>
              </a:ext>
            </a:extLst>
          </p:cNvPr>
          <p:cNvSpPr>
            <a:spLocks noGrp="1" noChangeArrowheads="1"/>
          </p:cNvSpPr>
          <p:nvPr>
            <p:ph type="dt" sz="half" idx="10"/>
          </p:nvPr>
        </p:nvSpPr>
        <p:spPr>
          <a:ln/>
        </p:spPr>
        <p:txBody>
          <a:bodyPr/>
          <a:lstStyle>
            <a:lvl1pPr>
              <a:defRPr/>
            </a:lvl1pPr>
          </a:lstStyle>
          <a:p>
            <a:pPr>
              <a:defRPr/>
            </a:pPr>
            <a:fld id="{9422E7D0-25B7-487F-876B-81E320AC346F}"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7C4A7023-B04A-77D4-C6D9-BA67C89755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F7E84F8D-476B-C071-C418-F695AA9CC8DB}"/>
              </a:ext>
            </a:extLst>
          </p:cNvPr>
          <p:cNvSpPr>
            <a:spLocks noGrp="1" noChangeArrowheads="1"/>
          </p:cNvSpPr>
          <p:nvPr>
            <p:ph type="sldNum" sz="quarter" idx="12"/>
          </p:nvPr>
        </p:nvSpPr>
        <p:spPr>
          <a:ln/>
        </p:spPr>
        <p:txBody>
          <a:bodyPr/>
          <a:lstStyle>
            <a:lvl2pPr lvl="1">
              <a:defRPr/>
            </a:lvl2pPr>
          </a:lstStyle>
          <a:p>
            <a:pPr lvl="1"/>
            <a:fld id="{63A564C1-C974-4EFF-BF46-43BD0EA872CC}"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31735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62D3133B-DCE4-6F43-E498-16060DBECE05}"/>
              </a:ext>
            </a:extLst>
          </p:cNvPr>
          <p:cNvSpPr>
            <a:spLocks noGrp="1" noChangeArrowheads="1"/>
          </p:cNvSpPr>
          <p:nvPr>
            <p:ph type="dt" sz="half" idx="10"/>
          </p:nvPr>
        </p:nvSpPr>
        <p:spPr>
          <a:ln/>
        </p:spPr>
        <p:txBody>
          <a:bodyPr/>
          <a:lstStyle>
            <a:lvl1pPr>
              <a:defRPr/>
            </a:lvl1pPr>
          </a:lstStyle>
          <a:p>
            <a:pPr>
              <a:defRPr/>
            </a:pPr>
            <a:fld id="{D98DE9CE-BE93-4A6C-80E3-1716E460DFA2}" type="datetime1">
              <a:rPr lang="en-US" altLang="en-US"/>
              <a:pPr>
                <a:defRPr/>
              </a:pPr>
              <a:t>10/22/2025</a:t>
            </a:fld>
            <a:endParaRPr lang="en-US" altLang="en-US"/>
          </a:p>
        </p:txBody>
      </p:sp>
      <p:sp>
        <p:nvSpPr>
          <p:cNvPr id="8" name="Rectangle 8">
            <a:extLst>
              <a:ext uri="{FF2B5EF4-FFF2-40B4-BE49-F238E27FC236}">
                <a16:creationId xmlns:a16="http://schemas.microsoft.com/office/drawing/2014/main" id="{BEDFD9A6-E784-7932-47FE-908996961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EC048FB8-A0D5-41D7-715B-4ED0DC01FA93}"/>
              </a:ext>
            </a:extLst>
          </p:cNvPr>
          <p:cNvSpPr>
            <a:spLocks noGrp="1" noChangeArrowheads="1"/>
          </p:cNvSpPr>
          <p:nvPr>
            <p:ph type="sldNum" sz="quarter" idx="12"/>
          </p:nvPr>
        </p:nvSpPr>
        <p:spPr>
          <a:ln/>
        </p:spPr>
        <p:txBody>
          <a:bodyPr/>
          <a:lstStyle>
            <a:lvl2pPr lvl="1">
              <a:defRPr/>
            </a:lvl2pPr>
          </a:lstStyle>
          <a:p>
            <a:pPr lvl="1"/>
            <a:fld id="{DED130B5-6E9A-4510-9793-254163AEB161}"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97686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A4B0C781-0F1D-18AA-2520-4BF66982DB52}"/>
              </a:ext>
            </a:extLst>
          </p:cNvPr>
          <p:cNvSpPr>
            <a:spLocks noGrp="1" noChangeArrowheads="1"/>
          </p:cNvSpPr>
          <p:nvPr>
            <p:ph type="dt" sz="half" idx="10"/>
          </p:nvPr>
        </p:nvSpPr>
        <p:spPr>
          <a:ln/>
        </p:spPr>
        <p:txBody>
          <a:bodyPr/>
          <a:lstStyle>
            <a:lvl1pPr>
              <a:defRPr/>
            </a:lvl1pPr>
          </a:lstStyle>
          <a:p>
            <a:pPr>
              <a:defRPr/>
            </a:pPr>
            <a:fld id="{F96FC769-0EA8-4B50-8476-7D8FE2EEB86B}" type="datetime1">
              <a:rPr lang="en-US" altLang="en-US"/>
              <a:pPr>
                <a:defRPr/>
              </a:pPr>
              <a:t>10/22/2025</a:t>
            </a:fld>
            <a:endParaRPr lang="en-US" altLang="en-US"/>
          </a:p>
        </p:txBody>
      </p:sp>
      <p:sp>
        <p:nvSpPr>
          <p:cNvPr id="4" name="Rectangle 8">
            <a:extLst>
              <a:ext uri="{FF2B5EF4-FFF2-40B4-BE49-F238E27FC236}">
                <a16:creationId xmlns:a16="http://schemas.microsoft.com/office/drawing/2014/main" id="{E56CAFEE-428B-1741-DDA9-55233E1852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3E969591-217B-90E2-4CD5-E743CF97E8C6}"/>
              </a:ext>
            </a:extLst>
          </p:cNvPr>
          <p:cNvSpPr>
            <a:spLocks noGrp="1" noChangeArrowheads="1"/>
          </p:cNvSpPr>
          <p:nvPr>
            <p:ph type="sldNum" sz="quarter" idx="12"/>
          </p:nvPr>
        </p:nvSpPr>
        <p:spPr>
          <a:ln/>
        </p:spPr>
        <p:txBody>
          <a:bodyPr/>
          <a:lstStyle>
            <a:lvl2pPr lvl="1">
              <a:defRPr/>
            </a:lvl2pPr>
          </a:lstStyle>
          <a:p>
            <a:pPr lvl="1"/>
            <a:fld id="{4699D4E5-9201-4044-A343-9A047EFC06A6}"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84425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304CD35-FAA8-1D23-A00F-AEC76608A4F8}"/>
              </a:ext>
            </a:extLst>
          </p:cNvPr>
          <p:cNvSpPr>
            <a:spLocks noGrp="1" noChangeArrowheads="1"/>
          </p:cNvSpPr>
          <p:nvPr>
            <p:ph type="dt" sz="half" idx="10"/>
          </p:nvPr>
        </p:nvSpPr>
        <p:spPr>
          <a:ln/>
        </p:spPr>
        <p:txBody>
          <a:bodyPr/>
          <a:lstStyle>
            <a:lvl1pPr>
              <a:defRPr/>
            </a:lvl1pPr>
          </a:lstStyle>
          <a:p>
            <a:pPr>
              <a:defRPr/>
            </a:pPr>
            <a:fld id="{8F9D04D9-918F-4B59-A199-19AEA33861FB}" type="datetime1">
              <a:rPr lang="en-US" altLang="en-US"/>
              <a:pPr>
                <a:defRPr/>
              </a:pPr>
              <a:t>10/22/2025</a:t>
            </a:fld>
            <a:endParaRPr lang="en-US" altLang="en-US"/>
          </a:p>
        </p:txBody>
      </p:sp>
      <p:sp>
        <p:nvSpPr>
          <p:cNvPr id="3" name="Rectangle 8">
            <a:extLst>
              <a:ext uri="{FF2B5EF4-FFF2-40B4-BE49-F238E27FC236}">
                <a16:creationId xmlns:a16="http://schemas.microsoft.com/office/drawing/2014/main" id="{1B8E3D87-3A6C-2CE3-0348-AE11314E18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9742A782-AAD0-5705-C8FC-302F3B9B25ED}"/>
              </a:ext>
            </a:extLst>
          </p:cNvPr>
          <p:cNvSpPr>
            <a:spLocks noGrp="1" noChangeArrowheads="1"/>
          </p:cNvSpPr>
          <p:nvPr>
            <p:ph type="sldNum" sz="quarter" idx="12"/>
          </p:nvPr>
        </p:nvSpPr>
        <p:spPr>
          <a:ln/>
        </p:spPr>
        <p:txBody>
          <a:bodyPr/>
          <a:lstStyle>
            <a:lvl2pPr lvl="1">
              <a:defRPr/>
            </a:lvl2pPr>
          </a:lstStyle>
          <a:p>
            <a:pPr lvl="1"/>
            <a:fld id="{4E610807-4991-4C7F-BF73-570C865A80CD}"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820887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186F66C4-028C-6010-DA5B-ACA7CC0705B3}"/>
              </a:ext>
            </a:extLst>
          </p:cNvPr>
          <p:cNvSpPr>
            <a:spLocks noGrp="1" noChangeArrowheads="1"/>
          </p:cNvSpPr>
          <p:nvPr>
            <p:ph type="dt" sz="half" idx="10"/>
          </p:nvPr>
        </p:nvSpPr>
        <p:spPr>
          <a:ln/>
        </p:spPr>
        <p:txBody>
          <a:bodyPr/>
          <a:lstStyle>
            <a:lvl1pPr>
              <a:defRPr/>
            </a:lvl1pPr>
          </a:lstStyle>
          <a:p>
            <a:pPr>
              <a:defRPr/>
            </a:pPr>
            <a:fld id="{FCB3A1F6-3B70-4EE4-8CC0-97AC4AFFE44B}"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21B02A39-10EC-C033-064A-ACA07A96C5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0889FF92-9193-92C3-780D-4E42AFFB06D0}"/>
              </a:ext>
            </a:extLst>
          </p:cNvPr>
          <p:cNvSpPr>
            <a:spLocks noGrp="1" noChangeArrowheads="1"/>
          </p:cNvSpPr>
          <p:nvPr>
            <p:ph type="sldNum" sz="quarter" idx="12"/>
          </p:nvPr>
        </p:nvSpPr>
        <p:spPr>
          <a:ln/>
        </p:spPr>
        <p:txBody>
          <a:bodyPr/>
          <a:lstStyle>
            <a:lvl2pPr lvl="1">
              <a:defRPr/>
            </a:lvl2pPr>
          </a:lstStyle>
          <a:p>
            <a:pPr lvl="1"/>
            <a:fld id="{788F71F4-82AC-42BA-8D27-741F0716B9AB}"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44343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C8B4E720-79D4-1BD7-41AA-12864F555D25}"/>
              </a:ext>
            </a:extLst>
          </p:cNvPr>
          <p:cNvSpPr>
            <a:spLocks noGrp="1" noChangeArrowheads="1"/>
          </p:cNvSpPr>
          <p:nvPr>
            <p:ph type="dt" sz="half" idx="10"/>
          </p:nvPr>
        </p:nvSpPr>
        <p:spPr>
          <a:ln/>
        </p:spPr>
        <p:txBody>
          <a:bodyPr/>
          <a:lstStyle>
            <a:lvl1pPr>
              <a:defRPr/>
            </a:lvl1pPr>
          </a:lstStyle>
          <a:p>
            <a:pPr>
              <a:defRPr/>
            </a:pPr>
            <a:fld id="{5B95D7AA-53CF-49A6-B4E1-74D804009769}" type="datetime1">
              <a:rPr lang="en-US" altLang="en-US"/>
              <a:pPr>
                <a:defRPr/>
              </a:pPr>
              <a:t>10/22/2025</a:t>
            </a:fld>
            <a:endParaRPr lang="en-US" altLang="en-US"/>
          </a:p>
        </p:txBody>
      </p:sp>
      <p:sp>
        <p:nvSpPr>
          <p:cNvPr id="6" name="Rectangle 8">
            <a:extLst>
              <a:ext uri="{FF2B5EF4-FFF2-40B4-BE49-F238E27FC236}">
                <a16:creationId xmlns:a16="http://schemas.microsoft.com/office/drawing/2014/main" id="{5624AADE-7F6F-72AF-FEE8-FC9694E34B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DBA4076-7C43-B684-ABFA-D5CD5D418163}"/>
              </a:ext>
            </a:extLst>
          </p:cNvPr>
          <p:cNvSpPr>
            <a:spLocks noGrp="1" noChangeArrowheads="1"/>
          </p:cNvSpPr>
          <p:nvPr>
            <p:ph type="sldNum" sz="quarter" idx="12"/>
          </p:nvPr>
        </p:nvSpPr>
        <p:spPr>
          <a:ln/>
        </p:spPr>
        <p:txBody>
          <a:bodyPr/>
          <a:lstStyle>
            <a:lvl2pPr lvl="1">
              <a:defRPr/>
            </a:lvl2pPr>
          </a:lstStyle>
          <a:p>
            <a:pPr lvl="1"/>
            <a:fld id="{7EA443B4-B370-4A79-AA6F-06FC979C70E0}" type="slidenum">
              <a:rPr lang="en-US" altLang="en-US"/>
              <a:pPr lvl="1"/>
              <a:t>‹#›</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427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4DC62F4A-EAF4-14B8-4E94-84414D7358AC}"/>
              </a:ext>
            </a:extLst>
          </p:cNvPr>
          <p:cNvGrpSpPr>
            <a:grpSpLocks/>
          </p:cNvGrpSpPr>
          <p:nvPr/>
        </p:nvGrpSpPr>
        <p:grpSpPr bwMode="auto">
          <a:xfrm>
            <a:off x="-8405813" y="4763"/>
            <a:ext cx="17538701" cy="13690600"/>
            <a:chOff x="-5295" y="3"/>
            <a:chExt cx="11048" cy="8624"/>
          </a:xfrm>
        </p:grpSpPr>
        <p:sp>
          <p:nvSpPr>
            <p:cNvPr id="57347" name="Freeform 3">
              <a:extLst>
                <a:ext uri="{FF2B5EF4-FFF2-40B4-BE49-F238E27FC236}">
                  <a16:creationId xmlns:a16="http://schemas.microsoft.com/office/drawing/2014/main" id="{745687F3-0252-357C-35BC-98DBE0AC55C5}"/>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57348" name="Arc 4">
              <a:extLst>
                <a:ext uri="{FF2B5EF4-FFF2-40B4-BE49-F238E27FC236}">
                  <a16:creationId xmlns:a16="http://schemas.microsoft.com/office/drawing/2014/main" id="{21A8A6FD-0569-2671-FCAB-9D9AFE8D3EFC}"/>
                </a:ext>
              </a:extLst>
            </p:cNvPr>
            <p:cNvSpPr>
              <a:spLocks/>
            </p:cNvSpPr>
            <p:nvPr/>
          </p:nvSpPr>
          <p:spPr bwMode="auto">
            <a:xfrm>
              <a:off x="-5295" y="3"/>
              <a:ext cx="10596" cy="8624"/>
            </a:xfrm>
            <a:custGeom>
              <a:avLst/>
              <a:gdLst>
                <a:gd name="G0" fmla="+- 21600 0 0"/>
                <a:gd name="G1" fmla="+- 21600 0 0"/>
                <a:gd name="G2" fmla="+- 21600 0 0"/>
                <a:gd name="T0" fmla="*/ 43200 w 43200"/>
                <a:gd name="T1" fmla="*/ 2160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599" y="0"/>
                  </a:cubicBezTo>
                  <a:lnTo>
                    <a:pt x="21600" y="21600"/>
                  </a:lnTo>
                  <a:close/>
                </a:path>
              </a:pathLst>
            </a:custGeom>
            <a:noFill/>
            <a:ln w="12700" cap="sq">
              <a:solidFill>
                <a:schemeClr val="folHlink"/>
              </a:solidFill>
              <a:round/>
              <a:headEnd type="none" w="sm" len="sm"/>
              <a:tailEnd type="none" w="sm" len="sm"/>
            </a:ln>
            <a:effectLst/>
          </p:spPr>
          <p:txBody>
            <a:bodyPr/>
            <a:lstStyle/>
            <a:p>
              <a:pPr eaLnBrk="1" hangingPunct="1">
                <a:defRPr/>
              </a:pPr>
              <a:endParaRPr lang="en-US">
                <a:effectLst>
                  <a:outerShdw blurRad="38100" dist="38100" dir="2700000" algn="tl">
                    <a:srgbClr val="000000">
                      <a:alpha val="43137"/>
                    </a:srgbClr>
                  </a:outerShdw>
                </a:effectLst>
              </a:endParaRPr>
            </a:p>
          </p:txBody>
        </p:sp>
      </p:grpSp>
      <p:sp>
        <p:nvSpPr>
          <p:cNvPr id="57349" name="Rectangle 5">
            <a:extLst>
              <a:ext uri="{FF2B5EF4-FFF2-40B4-BE49-F238E27FC236}">
                <a16:creationId xmlns:a16="http://schemas.microsoft.com/office/drawing/2014/main" id="{29CCDA24-D159-3D7F-36C1-B6995B4893B3}"/>
              </a:ext>
            </a:extLst>
          </p:cNvPr>
          <p:cNvSpPr>
            <a:spLocks noGrp="1" noChangeArrowheads="1"/>
          </p:cNvSpPr>
          <p:nvPr>
            <p:ph type="title"/>
          </p:nvPr>
        </p:nvSpPr>
        <p:spPr bwMode="auto">
          <a:xfrm>
            <a:off x="682625" y="609600"/>
            <a:ext cx="8080375" cy="1143000"/>
          </a:xfrm>
          <a:prstGeom prst="rect">
            <a:avLst/>
          </a:prstGeom>
          <a:noFill/>
          <a:ln>
            <a:noFill/>
          </a:ln>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2" name="Rectangle 6">
            <a:extLst>
              <a:ext uri="{FF2B5EF4-FFF2-40B4-BE49-F238E27FC236}">
                <a16:creationId xmlns:a16="http://schemas.microsoft.com/office/drawing/2014/main" id="{EE5AE072-109A-A609-BACE-52D0DE715E51}"/>
              </a:ext>
            </a:extLst>
          </p:cNvPr>
          <p:cNvSpPr>
            <a:spLocks noGrp="1" noChangeArrowheads="1"/>
          </p:cNvSpPr>
          <p:nvPr>
            <p:ph type="body" idx="1"/>
          </p:nvPr>
        </p:nvSpPr>
        <p:spPr bwMode="auto">
          <a:xfrm>
            <a:off x="682625"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51" name="Rectangle 7">
            <a:extLst>
              <a:ext uri="{FF2B5EF4-FFF2-40B4-BE49-F238E27FC236}">
                <a16:creationId xmlns:a16="http://schemas.microsoft.com/office/drawing/2014/main" id="{61B503A4-09F5-30D3-B7D7-DC2ACE9EED42}"/>
              </a:ext>
            </a:extLst>
          </p:cNvPr>
          <p:cNvSpPr>
            <a:spLocks noGrp="1" noChangeArrowheads="1"/>
          </p:cNvSpPr>
          <p:nvPr>
            <p:ph type="dt" sz="half" idx="2"/>
          </p:nvPr>
        </p:nvSpPr>
        <p:spPr bwMode="auto">
          <a:xfrm>
            <a:off x="7215188" y="6442075"/>
            <a:ext cx="1905000" cy="3810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eaLnBrk="1" hangingPunct="1">
              <a:defRPr sz="1400">
                <a:solidFill>
                  <a:schemeClr val="tx1"/>
                </a:solidFill>
                <a:effectLst/>
                <a:latin typeface="+mn-lt"/>
              </a:defRPr>
            </a:lvl1pPr>
          </a:lstStyle>
          <a:p>
            <a:pPr>
              <a:defRPr/>
            </a:pPr>
            <a:fld id="{BD0B672E-D77E-4B24-A5AB-E8C51F17200F}" type="datetime1">
              <a:rPr lang="en-US" altLang="en-US"/>
              <a:pPr>
                <a:defRPr/>
              </a:pPr>
              <a:t>10/22/2025</a:t>
            </a:fld>
            <a:endParaRPr lang="en-US" altLang="en-US"/>
          </a:p>
        </p:txBody>
      </p:sp>
      <p:sp>
        <p:nvSpPr>
          <p:cNvPr id="57352" name="Rectangle 8">
            <a:extLst>
              <a:ext uri="{FF2B5EF4-FFF2-40B4-BE49-F238E27FC236}">
                <a16:creationId xmlns:a16="http://schemas.microsoft.com/office/drawing/2014/main" id="{7FC182CE-EA76-4533-E686-AFB7E1987E5A}"/>
              </a:ext>
            </a:extLst>
          </p:cNvPr>
          <p:cNvSpPr>
            <a:spLocks noGrp="1" noChangeArrowheads="1"/>
          </p:cNvSpPr>
          <p:nvPr>
            <p:ph type="ftr" sz="quarter" idx="3"/>
          </p:nvPr>
        </p:nvSpPr>
        <p:spPr bwMode="auto">
          <a:xfrm>
            <a:off x="682625" y="6365875"/>
            <a:ext cx="42672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eaLnBrk="1" hangingPunct="1">
              <a:defRPr sz="1400">
                <a:solidFill>
                  <a:schemeClr val="tx1"/>
                </a:solidFill>
                <a:effectLst/>
                <a:latin typeface="+mn-lt"/>
              </a:defRPr>
            </a:lvl1pPr>
          </a:lstStyle>
          <a:p>
            <a:pPr>
              <a:defRPr/>
            </a:pPr>
            <a:endParaRPr lang="en-US" altLang="en-US"/>
          </a:p>
        </p:txBody>
      </p:sp>
      <p:sp>
        <p:nvSpPr>
          <p:cNvPr id="57353" name="Rectangle 9">
            <a:extLst>
              <a:ext uri="{FF2B5EF4-FFF2-40B4-BE49-F238E27FC236}">
                <a16:creationId xmlns:a16="http://schemas.microsoft.com/office/drawing/2014/main" id="{69D87A70-7E71-8DCC-7355-807C5D2014B1}"/>
              </a:ext>
            </a:extLst>
          </p:cNvPr>
          <p:cNvSpPr>
            <a:spLocks noGrp="1" noChangeArrowheads="1"/>
          </p:cNvSpPr>
          <p:nvPr>
            <p:ph type="sldNum" sz="quarter" idx="4"/>
          </p:nvPr>
        </p:nvSpPr>
        <p:spPr bwMode="auto">
          <a:xfrm>
            <a:off x="7199313" y="6148388"/>
            <a:ext cx="1905000" cy="381000"/>
          </a:xfrm>
          <a:prstGeom prst="rect">
            <a:avLst/>
          </a:prstGeom>
          <a:noFill/>
          <a:ln>
            <a:noFill/>
          </a:ln>
          <a:effectLst/>
        </p:spPr>
        <p:txBody>
          <a:bodyPr vert="horz" wrap="none" lIns="92075" tIns="0" rIns="92075" bIns="0" numCol="1" anchor="b" anchorCtr="0" compatLnSpc="1">
            <a:prstTxWarp prst="textNoShape">
              <a:avLst/>
            </a:prstTxWarp>
          </a:bodyPr>
          <a:lstStyle>
            <a:lvl2pPr lvl="1" algn="r" eaLnBrk="1" hangingPunct="1">
              <a:defRPr sz="1400">
                <a:solidFill>
                  <a:schemeClr val="tx1"/>
                </a:solidFill>
              </a:defRPr>
            </a:lvl2pPr>
          </a:lstStyle>
          <a:p>
            <a:pPr lvl="1"/>
            <a:fld id="{6875EADF-A9C9-4DA1-B2F5-FC1D9D570FFE}" type="slidenum">
              <a:rPr lang="en-US" altLang="en-US"/>
              <a:pPr lvl="1"/>
              <a:t>‹#›</a:t>
            </a:fld>
            <a:endParaRPr lang="en-US"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747"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hf hdr="0" ftr="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5304B-D3BE-6F8B-DEDE-62DDE8953B1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BE52-2225-3947-356F-CAE3E0A093D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279F-055B-8D70-60E5-78C0B77EA48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58853398-FF78-4CF5-A0D8-E8855E9281BD}" type="datetimeFigureOut">
              <a:rPr lang="en-US" smtClean="0"/>
              <a:t>10/22/2025</a:t>
            </a:fld>
            <a:endParaRPr lang="en-US"/>
          </a:p>
        </p:txBody>
      </p:sp>
      <p:sp>
        <p:nvSpPr>
          <p:cNvPr id="5" name="Footer Placeholder 4">
            <a:extLst>
              <a:ext uri="{FF2B5EF4-FFF2-40B4-BE49-F238E27FC236}">
                <a16:creationId xmlns:a16="http://schemas.microsoft.com/office/drawing/2014/main" id="{B3A3E9A4-CE42-7678-0CDD-FEBBAAE5732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479F1A-574E-F855-64E9-556C15A224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7C23494-56B6-4D7F-AAA3-7D3FED5375DF}" type="slidenum">
              <a:rPr lang="en-US" smtClean="0"/>
              <a:t>‹#›</a:t>
            </a:fld>
            <a:endParaRPr lang="en-US"/>
          </a:p>
        </p:txBody>
      </p:sp>
    </p:spTree>
    <p:extLst>
      <p:ext uri="{BB962C8B-B14F-4D97-AF65-F5344CB8AC3E}">
        <p14:creationId xmlns:p14="http://schemas.microsoft.com/office/powerpoint/2010/main" val="3099661173"/>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67B66AF-E22E-12EF-AB35-A3CA833D3548}"/>
              </a:ext>
            </a:extLst>
          </p:cNvPr>
          <p:cNvSpPr>
            <a:spLocks noGrp="1" noChangeArrowheads="1"/>
          </p:cNvSpPr>
          <p:nvPr>
            <p:ph type="dt" sz="quarter" idx="10"/>
          </p:nvPr>
        </p:nvSpPr>
        <p:spPr/>
        <p:txBody>
          <a:bodyPr/>
          <a:lstStyle/>
          <a:p>
            <a:pPr>
              <a:defRPr/>
            </a:pPr>
            <a:fld id="{37437FCB-3B2A-4A04-BAA9-C598AAFE29B7}" type="datetime1">
              <a:rPr lang="en-US" altLang="en-US"/>
              <a:pPr>
                <a:defRPr/>
              </a:pPr>
              <a:t>10/22/2025</a:t>
            </a:fld>
            <a:endParaRPr lang="en-US" altLang="en-US"/>
          </a:p>
        </p:txBody>
      </p:sp>
      <p:sp>
        <p:nvSpPr>
          <p:cNvPr id="6147" name="Rectangle 9">
            <a:extLst>
              <a:ext uri="{FF2B5EF4-FFF2-40B4-BE49-F238E27FC236}">
                <a16:creationId xmlns:a16="http://schemas.microsoft.com/office/drawing/2014/main" id="{9872D2DB-F7BA-0BBA-E065-4265DEBC443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714A29C3-6146-4D96-AAD0-3786E40DEB32}" type="slidenum">
              <a:rPr lang="en-US" altLang="en-US" sz="1400"/>
              <a:pPr lvl="1">
                <a:spcBef>
                  <a:spcPct val="0"/>
                </a:spcBef>
                <a:buClrTx/>
                <a:buFontTx/>
                <a:buNone/>
              </a:pPr>
              <a:t>1</a:t>
            </a:fld>
            <a:endParaRPr lang="en-US" altLang="en-US" sz="1400"/>
          </a:p>
        </p:txBody>
      </p:sp>
      <p:sp>
        <p:nvSpPr>
          <p:cNvPr id="4100" name="Rectangle 4">
            <a:extLst>
              <a:ext uri="{FF2B5EF4-FFF2-40B4-BE49-F238E27FC236}">
                <a16:creationId xmlns:a16="http://schemas.microsoft.com/office/drawing/2014/main" id="{5F827065-C651-9A03-318E-528F4F6C0A0C}"/>
              </a:ext>
            </a:extLst>
          </p:cNvPr>
          <p:cNvSpPr>
            <a:spLocks noGrp="1" noChangeArrowheads="1"/>
          </p:cNvSpPr>
          <p:nvPr>
            <p:ph type="ctrTitle"/>
          </p:nvPr>
        </p:nvSpPr>
        <p:spPr>
          <a:xfrm>
            <a:off x="1800225" y="1844675"/>
            <a:ext cx="6950075" cy="34925"/>
          </a:xfrm>
        </p:spPr>
        <p:txBody>
          <a:bodyPr/>
          <a:lstStyle/>
          <a:p>
            <a:pPr eaLnBrk="1" hangingPunct="1">
              <a:defRPr/>
            </a:pPr>
            <a:r>
              <a:rPr lang="en-US" altLang="en-US"/>
              <a:t>First In, Last out:</a:t>
            </a:r>
            <a:br>
              <a:rPr lang="en-US" altLang="en-US"/>
            </a:br>
            <a:r>
              <a:rPr lang="en-US" altLang="en-US"/>
              <a:t> Story of the Wild Weasels</a:t>
            </a:r>
          </a:p>
        </p:txBody>
      </p:sp>
      <p:sp>
        <p:nvSpPr>
          <p:cNvPr id="4101" name="Rectangle 5">
            <a:extLst>
              <a:ext uri="{FF2B5EF4-FFF2-40B4-BE49-F238E27FC236}">
                <a16:creationId xmlns:a16="http://schemas.microsoft.com/office/drawing/2014/main" id="{51DB9430-8C25-A847-342D-A0B335D16188}"/>
              </a:ext>
            </a:extLst>
          </p:cNvPr>
          <p:cNvSpPr>
            <a:spLocks noGrp="1" noChangeArrowheads="1"/>
          </p:cNvSpPr>
          <p:nvPr>
            <p:ph type="subTitle" idx="1"/>
          </p:nvPr>
        </p:nvSpPr>
        <p:spPr>
          <a:xfrm>
            <a:off x="323850" y="4941888"/>
            <a:ext cx="8820150" cy="1038225"/>
          </a:xfrm>
        </p:spPr>
        <p:txBody>
          <a:bodyPr/>
          <a:lstStyle/>
          <a:p>
            <a:pPr eaLnBrk="1" hangingPunct="1"/>
            <a:r>
              <a:rPr lang="en-US" altLang="en-US"/>
              <a:t>Lt.Col. Stan Goldstein USAF (RET) Wild Weasel #415</a:t>
            </a:r>
          </a:p>
        </p:txBody>
      </p:sp>
      <p:pic>
        <p:nvPicPr>
          <p:cNvPr id="6150" name="Picture 7">
            <a:extLst>
              <a:ext uri="{FF2B5EF4-FFF2-40B4-BE49-F238E27FC236}">
                <a16:creationId xmlns:a16="http://schemas.microsoft.com/office/drawing/2014/main" id="{CD5B822A-904E-A93D-67F8-979D6AF5C343}"/>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384550" y="1844675"/>
            <a:ext cx="280828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nodeType="clickPar">
                      <p:stCondLst>
                        <p:cond evt="onBegin" delay="0">
                          <p:tn val="2"/>
                        </p:cond>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additive="base">
                                        <p:cTn id="7" dur="500" fill="hold">
                                          <p:stCondLst>
                                            <p:cond delay="0"/>
                                          </p:stCondLst>
                                        </p:cTn>
                                        <p:tgtEl>
                                          <p:spTgt spid="41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410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4101">
                                            <p:txEl>
                                              <p:pRg st="0" end="0"/>
                                            </p:txEl>
                                          </p:spTgt>
                                        </p:tgtEl>
                                        <p:attrNameLst>
                                          <p:attrName>style.visibility</p:attrName>
                                        </p:attrNameLst>
                                      </p:cBhvr>
                                      <p:to>
                                        <p:strVal val="visible"/>
                                      </p:to>
                                    </p:set>
                                    <p:animEffect transition="in" filter="dissolve">
                                      <p:cBhvr>
                                        <p:cTn id="13" dur="500">
                                          <p:stCondLst>
                                            <p:cond delay="0"/>
                                          </p:stCondLst>
                                        </p:cTn>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allAtOnce"/>
      <p:bldP spid="4101"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D181B9F-7F2D-A994-A84C-C4D020D82A4B}"/>
              </a:ext>
            </a:extLst>
          </p:cNvPr>
          <p:cNvSpPr>
            <a:spLocks noGrp="1"/>
          </p:cNvSpPr>
          <p:nvPr>
            <p:ph type="dt" sz="quarter" idx="10"/>
          </p:nvPr>
        </p:nvSpPr>
        <p:spPr/>
        <p:txBody>
          <a:bodyPr/>
          <a:lstStyle/>
          <a:p>
            <a:pPr>
              <a:defRPr/>
            </a:pPr>
            <a:fld id="{9236E800-3891-46E4-98EF-F24A5B8B1E9F}" type="datetime1">
              <a:rPr lang="en-US" altLang="en-US"/>
              <a:pPr>
                <a:defRPr/>
              </a:pPr>
              <a:t>10/22/2025</a:t>
            </a:fld>
            <a:endParaRPr lang="en-US" altLang="en-US"/>
          </a:p>
        </p:txBody>
      </p:sp>
      <p:sp>
        <p:nvSpPr>
          <p:cNvPr id="1036" name="Slide Number Placeholder 6">
            <a:extLst>
              <a:ext uri="{FF2B5EF4-FFF2-40B4-BE49-F238E27FC236}">
                <a16:creationId xmlns:a16="http://schemas.microsoft.com/office/drawing/2014/main" id="{B0258E5E-1BB6-7735-90C7-FADBD00748F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8C0830FE-3579-477A-AE56-B24F29E19A11}" type="slidenum">
              <a:rPr lang="en-US" altLang="en-US" sz="1400">
                <a:latin typeface="Arial" panose="020B0604020202020204" pitchFamily="34" charset="0"/>
              </a:rPr>
              <a:pPr lvl="1">
                <a:spcBef>
                  <a:spcPct val="0"/>
                </a:spcBef>
                <a:buClrTx/>
                <a:buFontTx/>
                <a:buNone/>
              </a:pPr>
              <a:t>10</a:t>
            </a:fld>
            <a:endParaRPr lang="en-US" altLang="en-US" sz="1400"/>
          </a:p>
        </p:txBody>
      </p:sp>
      <p:sp>
        <p:nvSpPr>
          <p:cNvPr id="137220" name="Rectangle 4">
            <a:extLst>
              <a:ext uri="{FF2B5EF4-FFF2-40B4-BE49-F238E27FC236}">
                <a16:creationId xmlns:a16="http://schemas.microsoft.com/office/drawing/2014/main" id="{9A34E21D-21A0-1C8B-728A-77A6D1304744}"/>
              </a:ext>
            </a:extLst>
          </p:cNvPr>
          <p:cNvSpPr>
            <a:spLocks noGrp="1" noChangeArrowheads="1"/>
          </p:cNvSpPr>
          <p:nvPr>
            <p:ph type="title"/>
          </p:nvPr>
        </p:nvSpPr>
        <p:spPr/>
        <p:txBody>
          <a:bodyPr/>
          <a:lstStyle/>
          <a:p>
            <a:pPr eaLnBrk="1" hangingPunct="1">
              <a:defRPr/>
            </a:pPr>
            <a:r>
              <a:rPr lang="en-US" altLang="en-US"/>
              <a:t>South Vietnam is the Prize</a:t>
            </a:r>
          </a:p>
        </p:txBody>
      </p:sp>
      <p:sp>
        <p:nvSpPr>
          <p:cNvPr id="1038" name="Rectangle 5">
            <a:extLst>
              <a:ext uri="{FF2B5EF4-FFF2-40B4-BE49-F238E27FC236}">
                <a16:creationId xmlns:a16="http://schemas.microsoft.com/office/drawing/2014/main" id="{18CFB133-F936-564A-8661-23A6E8916C8F}"/>
              </a:ext>
            </a:extLst>
          </p:cNvPr>
          <p:cNvSpPr>
            <a:spLocks noGrp="1" noChangeArrowheads="1"/>
          </p:cNvSpPr>
          <p:nvPr>
            <p:ph type="body" sz="half" idx="1"/>
          </p:nvPr>
        </p:nvSpPr>
        <p:spPr/>
        <p:txBody>
          <a:bodyPr/>
          <a:lstStyle/>
          <a:p>
            <a:pPr lvl="1" eaLnBrk="1" hangingPunct="1">
              <a:lnSpc>
                <a:spcPct val="90000"/>
              </a:lnSpc>
            </a:pPr>
            <a:endParaRPr lang="en-US" altLang="en-US" sz="2400"/>
          </a:p>
          <a:p>
            <a:pPr lvl="1" eaLnBrk="1" hangingPunct="1">
              <a:lnSpc>
                <a:spcPct val="90000"/>
              </a:lnSpc>
            </a:pPr>
            <a:endParaRPr lang="en-US" altLang="en-US" sz="2400"/>
          </a:p>
          <a:p>
            <a:pPr lvl="1" eaLnBrk="1" hangingPunct="1">
              <a:lnSpc>
                <a:spcPct val="90000"/>
              </a:lnSpc>
            </a:pPr>
            <a:endParaRPr lang="en-US" altLang="en-US" sz="2400"/>
          </a:p>
          <a:p>
            <a:pPr lvl="1" eaLnBrk="1" hangingPunct="1">
              <a:lnSpc>
                <a:spcPct val="90000"/>
              </a:lnSpc>
            </a:pPr>
            <a:endParaRPr lang="en-US" altLang="en-US" sz="2400"/>
          </a:p>
          <a:p>
            <a:pPr lvl="1" eaLnBrk="1" hangingPunct="1">
              <a:lnSpc>
                <a:spcPct val="90000"/>
              </a:lnSpc>
            </a:pPr>
            <a:endParaRPr lang="en-US" altLang="en-US" sz="2400"/>
          </a:p>
        </p:txBody>
      </p:sp>
      <p:graphicFrame>
        <p:nvGraphicFramePr>
          <p:cNvPr id="2" name="Diagram 1">
            <a:extLst>
              <a:ext uri="{FF2B5EF4-FFF2-40B4-BE49-F238E27FC236}">
                <a16:creationId xmlns:a16="http://schemas.microsoft.com/office/drawing/2014/main" id="{1595FC0D-0461-4E7A-4D73-D71DCCD903B1}"/>
              </a:ext>
            </a:extLst>
          </p:cNvPr>
          <p:cNvGraphicFramePr/>
          <p:nvPr/>
        </p:nvGraphicFramePr>
        <p:xfrm>
          <a:off x="1014413" y="2117725"/>
          <a:ext cx="7202487" cy="442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0469F43-BA9E-7A63-2C64-4A232D3B9CD7}"/>
              </a:ext>
            </a:extLst>
          </p:cNvPr>
          <p:cNvSpPr>
            <a:spLocks noGrp="1"/>
          </p:cNvSpPr>
          <p:nvPr>
            <p:ph type="dt" sz="quarter" idx="10"/>
          </p:nvPr>
        </p:nvSpPr>
        <p:spPr/>
        <p:txBody>
          <a:bodyPr/>
          <a:lstStyle/>
          <a:p>
            <a:pPr>
              <a:defRPr/>
            </a:pPr>
            <a:fld id="{0CFD8585-A82D-4A1D-BEA8-E4ED90EDDA19}" type="datetime1">
              <a:rPr lang="en-US" altLang="en-US"/>
              <a:pPr>
                <a:defRPr/>
              </a:pPr>
              <a:t>10/22/2025</a:t>
            </a:fld>
            <a:endParaRPr lang="en-US" altLang="en-US"/>
          </a:p>
        </p:txBody>
      </p:sp>
      <p:sp>
        <p:nvSpPr>
          <p:cNvPr id="24579" name="Slide Number Placeholder 5">
            <a:extLst>
              <a:ext uri="{FF2B5EF4-FFF2-40B4-BE49-F238E27FC236}">
                <a16:creationId xmlns:a16="http://schemas.microsoft.com/office/drawing/2014/main" id="{DB075611-2BBA-5EF9-48EA-9BA1DE1A349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577D3AA7-16A7-49E2-93ED-86B5A236B517}" type="slidenum">
              <a:rPr lang="en-US" altLang="en-US" sz="1400">
                <a:latin typeface="Arial" panose="020B0604020202020204" pitchFamily="34" charset="0"/>
              </a:rPr>
              <a:pPr lvl="1">
                <a:spcBef>
                  <a:spcPct val="0"/>
                </a:spcBef>
                <a:buClrTx/>
                <a:buFontTx/>
                <a:buNone/>
              </a:pPr>
              <a:t>11</a:t>
            </a:fld>
            <a:endParaRPr lang="en-US" altLang="en-US" sz="1400"/>
          </a:p>
        </p:txBody>
      </p:sp>
      <p:sp>
        <p:nvSpPr>
          <p:cNvPr id="224258" name="Rectangle 2">
            <a:extLst>
              <a:ext uri="{FF2B5EF4-FFF2-40B4-BE49-F238E27FC236}">
                <a16:creationId xmlns:a16="http://schemas.microsoft.com/office/drawing/2014/main" id="{874C4B88-0C89-8DE8-A075-0B3FEF066AFF}"/>
              </a:ext>
            </a:extLst>
          </p:cNvPr>
          <p:cNvSpPr>
            <a:spLocks noGrp="1" noChangeArrowheads="1"/>
          </p:cNvSpPr>
          <p:nvPr>
            <p:ph type="title"/>
          </p:nvPr>
        </p:nvSpPr>
        <p:spPr/>
        <p:txBody>
          <a:bodyPr/>
          <a:lstStyle/>
          <a:p>
            <a:pPr eaLnBrk="1" hangingPunct="1">
              <a:defRPr/>
            </a:pPr>
            <a:r>
              <a:rPr lang="en-US" altLang="en-US"/>
              <a:t>The Threat Evolves</a:t>
            </a:r>
          </a:p>
        </p:txBody>
      </p:sp>
      <p:sp>
        <p:nvSpPr>
          <p:cNvPr id="24581" name="Rectangle 3">
            <a:extLst>
              <a:ext uri="{FF2B5EF4-FFF2-40B4-BE49-F238E27FC236}">
                <a16:creationId xmlns:a16="http://schemas.microsoft.com/office/drawing/2014/main" id="{55923CEA-0088-CDB1-C92B-16CF37C3B9A8}"/>
              </a:ext>
            </a:extLst>
          </p:cNvPr>
          <p:cNvSpPr>
            <a:spLocks noGrp="1" noChangeArrowheads="1"/>
          </p:cNvSpPr>
          <p:nvPr>
            <p:ph type="body" idx="1"/>
          </p:nvPr>
        </p:nvSpPr>
        <p:spPr/>
        <p:txBody>
          <a:bodyPr/>
          <a:lstStyle/>
          <a:p>
            <a:pPr eaLnBrk="1" hangingPunct="1"/>
            <a:r>
              <a:rPr lang="en-US" altLang="en-US"/>
              <a:t>NVN Air Defenses</a:t>
            </a:r>
          </a:p>
          <a:p>
            <a:pPr lvl="1" eaLnBrk="1" hangingPunct="1"/>
            <a:r>
              <a:rPr lang="en-US" altLang="en-US"/>
              <a:t>Prepared to fight a Korean war</a:t>
            </a:r>
          </a:p>
          <a:p>
            <a:pPr lvl="1" eaLnBrk="1" hangingPunct="1"/>
            <a:r>
              <a:rPr lang="en-US" altLang="en-US"/>
              <a:t>Surprised by Tactical Air</a:t>
            </a:r>
          </a:p>
          <a:p>
            <a:pPr lvl="1" eaLnBrk="1" hangingPunct="1"/>
            <a:r>
              <a:rPr lang="en-US" altLang="en-US"/>
              <a:t>Request Help from China/USSR</a:t>
            </a:r>
          </a:p>
          <a:p>
            <a:pPr lvl="1" eaLnBrk="1" hangingPunct="1"/>
            <a:endParaRPr lang="en-US" altLang="en-US"/>
          </a:p>
          <a:p>
            <a:pPr eaLnBrk="1" hangingPunct="1"/>
            <a:r>
              <a:rPr lang="en-US" altLang="en-US"/>
              <a:t>The SA-2’s &amp; MiG’s  arrive</a:t>
            </a:r>
          </a:p>
          <a:p>
            <a:pPr eaLnBrk="1" hangingPunct="1"/>
            <a:r>
              <a:rPr lang="en-US" altLang="en-US"/>
              <a:t>Increased # of  light/medium AAA batteries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3AB182C-2E26-B65D-5792-97A3EF77F583}"/>
              </a:ext>
            </a:extLst>
          </p:cNvPr>
          <p:cNvSpPr>
            <a:spLocks noGrp="1"/>
          </p:cNvSpPr>
          <p:nvPr>
            <p:ph type="dt" sz="quarter" idx="10"/>
          </p:nvPr>
        </p:nvSpPr>
        <p:spPr/>
        <p:txBody>
          <a:bodyPr/>
          <a:lstStyle/>
          <a:p>
            <a:pPr>
              <a:defRPr/>
            </a:pPr>
            <a:fld id="{F2AEFCF5-768C-4C2E-832E-D851B7F3BF05}" type="datetime1">
              <a:rPr lang="en-US" altLang="en-US"/>
              <a:pPr>
                <a:defRPr/>
              </a:pPr>
              <a:t>10/22/2025</a:t>
            </a:fld>
            <a:endParaRPr lang="en-US" altLang="en-US"/>
          </a:p>
        </p:txBody>
      </p:sp>
      <p:sp>
        <p:nvSpPr>
          <p:cNvPr id="26627" name="Slide Number Placeholder 5">
            <a:extLst>
              <a:ext uri="{FF2B5EF4-FFF2-40B4-BE49-F238E27FC236}">
                <a16:creationId xmlns:a16="http://schemas.microsoft.com/office/drawing/2014/main" id="{C63D7A97-2264-472D-026B-83BA54002FD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D3EBDD5F-D17B-4BFF-AA0B-BCE764106763}" type="slidenum">
              <a:rPr lang="en-US" altLang="en-US" sz="1400">
                <a:latin typeface="Arial" panose="020B0604020202020204" pitchFamily="34" charset="0"/>
              </a:rPr>
              <a:pPr lvl="1">
                <a:spcBef>
                  <a:spcPct val="0"/>
                </a:spcBef>
                <a:buClrTx/>
                <a:buFontTx/>
                <a:buNone/>
              </a:pPr>
              <a:t>12</a:t>
            </a:fld>
            <a:endParaRPr lang="en-US" altLang="en-US" sz="1400"/>
          </a:p>
        </p:txBody>
      </p:sp>
      <p:sp>
        <p:nvSpPr>
          <p:cNvPr id="241666" name="Rectangle 2">
            <a:extLst>
              <a:ext uri="{FF2B5EF4-FFF2-40B4-BE49-F238E27FC236}">
                <a16:creationId xmlns:a16="http://schemas.microsoft.com/office/drawing/2014/main" id="{FD354463-F194-83D3-4FED-7C070B7824DB}"/>
              </a:ext>
            </a:extLst>
          </p:cNvPr>
          <p:cNvSpPr>
            <a:spLocks noGrp="1" noChangeArrowheads="1"/>
          </p:cNvSpPr>
          <p:nvPr>
            <p:ph type="title"/>
          </p:nvPr>
        </p:nvSpPr>
        <p:spPr/>
        <p:txBody>
          <a:bodyPr/>
          <a:lstStyle/>
          <a:p>
            <a:pPr eaLnBrk="1" hangingPunct="1">
              <a:defRPr/>
            </a:pPr>
            <a:r>
              <a:rPr lang="en-US" altLang="en-US"/>
              <a:t>The SAMs are coming</a:t>
            </a:r>
          </a:p>
        </p:txBody>
      </p:sp>
      <p:sp>
        <p:nvSpPr>
          <p:cNvPr id="26629" name="Rectangle 3">
            <a:extLst>
              <a:ext uri="{FF2B5EF4-FFF2-40B4-BE49-F238E27FC236}">
                <a16:creationId xmlns:a16="http://schemas.microsoft.com/office/drawing/2014/main" id="{D635496D-030B-5604-D8A8-1DFDEE34338A}"/>
              </a:ext>
            </a:extLst>
          </p:cNvPr>
          <p:cNvSpPr>
            <a:spLocks noGrp="1" noChangeArrowheads="1"/>
          </p:cNvSpPr>
          <p:nvPr>
            <p:ph type="body" idx="1"/>
          </p:nvPr>
        </p:nvSpPr>
        <p:spPr/>
        <p:txBody>
          <a:bodyPr/>
          <a:lstStyle/>
          <a:p>
            <a:pPr eaLnBrk="1" hangingPunct="1"/>
            <a:r>
              <a:rPr lang="en-US" altLang="en-US"/>
              <a:t>CIA U-2 observe SAM Site construction</a:t>
            </a:r>
          </a:p>
          <a:p>
            <a:pPr eaLnBrk="1" hangingPunct="1"/>
            <a:endParaRPr lang="en-US" altLang="en-US"/>
          </a:p>
          <a:p>
            <a:pPr eaLnBrk="1" hangingPunct="1"/>
            <a:r>
              <a:rPr lang="en-US" altLang="en-US"/>
              <a:t>JCS calls for Site Destruction</a:t>
            </a:r>
          </a:p>
          <a:p>
            <a:pPr eaLnBrk="1" hangingPunct="1"/>
            <a:endParaRPr lang="en-US" altLang="en-US"/>
          </a:p>
          <a:p>
            <a:pPr eaLnBrk="1" hangingPunct="1"/>
            <a:r>
              <a:rPr lang="en-US" altLang="en-US"/>
              <a:t>EB-66’s pick up SAM Signals</a:t>
            </a:r>
          </a:p>
          <a:p>
            <a:pPr eaLnBrk="1" hangingPunct="1"/>
            <a:endParaRPr lang="en-US" altLang="en-US"/>
          </a:p>
          <a:p>
            <a:pPr eaLnBrk="1" hangingPunct="1"/>
            <a:r>
              <a:rPr lang="en-US" altLang="en-US"/>
              <a:t>JCS calls for Site Destruction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447E3CE-F354-1855-531A-46FC8BBF1D61}"/>
              </a:ext>
            </a:extLst>
          </p:cNvPr>
          <p:cNvSpPr>
            <a:spLocks noGrp="1"/>
          </p:cNvSpPr>
          <p:nvPr>
            <p:ph type="dt" sz="quarter" idx="10"/>
          </p:nvPr>
        </p:nvSpPr>
        <p:spPr/>
        <p:txBody>
          <a:bodyPr/>
          <a:lstStyle/>
          <a:p>
            <a:pPr>
              <a:defRPr/>
            </a:pPr>
            <a:fld id="{62F9F923-6871-420B-8407-5AF4371588DA}" type="datetime1">
              <a:rPr lang="en-US" altLang="en-US"/>
              <a:pPr>
                <a:defRPr/>
              </a:pPr>
              <a:t>10/22/2025</a:t>
            </a:fld>
            <a:endParaRPr lang="en-US" altLang="en-US"/>
          </a:p>
        </p:txBody>
      </p:sp>
      <p:sp>
        <p:nvSpPr>
          <p:cNvPr id="28675" name="Slide Number Placeholder 5">
            <a:extLst>
              <a:ext uri="{FF2B5EF4-FFF2-40B4-BE49-F238E27FC236}">
                <a16:creationId xmlns:a16="http://schemas.microsoft.com/office/drawing/2014/main" id="{900946AE-23DB-62E3-72D8-27D47E850D6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58CF4C39-3441-45D4-A7C4-C278D161759A}" type="slidenum">
              <a:rPr lang="en-US" altLang="en-US" sz="1400">
                <a:latin typeface="Arial" panose="020B0604020202020204" pitchFamily="34" charset="0"/>
              </a:rPr>
              <a:pPr lvl="1">
                <a:spcBef>
                  <a:spcPct val="0"/>
                </a:spcBef>
                <a:buClrTx/>
                <a:buFontTx/>
                <a:buNone/>
              </a:pPr>
              <a:t>13</a:t>
            </a:fld>
            <a:endParaRPr lang="en-US" altLang="en-US" sz="1400"/>
          </a:p>
        </p:txBody>
      </p:sp>
      <p:sp>
        <p:nvSpPr>
          <p:cNvPr id="135172" name="Rectangle 4">
            <a:extLst>
              <a:ext uri="{FF2B5EF4-FFF2-40B4-BE49-F238E27FC236}">
                <a16:creationId xmlns:a16="http://schemas.microsoft.com/office/drawing/2014/main" id="{325F2053-1D51-9B66-32B0-E2792A1EDA39}"/>
              </a:ext>
            </a:extLst>
          </p:cNvPr>
          <p:cNvSpPr>
            <a:spLocks noGrp="1" noChangeArrowheads="1"/>
          </p:cNvSpPr>
          <p:nvPr>
            <p:ph type="title"/>
          </p:nvPr>
        </p:nvSpPr>
        <p:spPr/>
        <p:txBody>
          <a:bodyPr/>
          <a:lstStyle/>
          <a:p>
            <a:pPr eaLnBrk="1" hangingPunct="1">
              <a:defRPr/>
            </a:pPr>
            <a:r>
              <a:rPr lang="en-US" altLang="en-US"/>
              <a:t>LBJ &amp; McNamara</a:t>
            </a:r>
          </a:p>
        </p:txBody>
      </p:sp>
      <p:pic>
        <p:nvPicPr>
          <p:cNvPr id="28677" name="Picture 7">
            <a:extLst>
              <a:ext uri="{FF2B5EF4-FFF2-40B4-BE49-F238E27FC236}">
                <a16:creationId xmlns:a16="http://schemas.microsoft.com/office/drawing/2014/main" id="{77071BE3-3D61-ADD5-551F-31D5160684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773238"/>
            <a:ext cx="47625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8">
            <a:extLst>
              <a:ext uri="{FF2B5EF4-FFF2-40B4-BE49-F238E27FC236}">
                <a16:creationId xmlns:a16="http://schemas.microsoft.com/office/drawing/2014/main" id="{D7060403-797E-AE3A-E30B-0366CE5699ED}"/>
              </a:ext>
            </a:extLst>
          </p:cNvPr>
          <p:cNvSpPr>
            <a:spLocks noGrp="1" noChangeArrowheads="1"/>
          </p:cNvSpPr>
          <p:nvPr>
            <p:ph type="body" idx="4294967295"/>
          </p:nvPr>
        </p:nvSpPr>
        <p:spPr/>
        <p:txBody>
          <a:bodyPr/>
          <a:lstStyle/>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endParaRPr lang="en-US" altLang="en-US" sz="2000"/>
          </a:p>
          <a:p>
            <a:pPr eaLnBrk="1" hangingPunct="1">
              <a:lnSpc>
                <a:spcPct val="70000"/>
              </a:lnSpc>
            </a:pPr>
            <a:r>
              <a:rPr lang="en-US" altLang="en-US" sz="2800"/>
              <a:t>Plan for Rolling Thunder – a gradual response</a:t>
            </a:r>
          </a:p>
          <a:p>
            <a:pPr eaLnBrk="1" hangingPunct="1">
              <a:lnSpc>
                <a:spcPct val="70000"/>
              </a:lnSpc>
              <a:buFont typeface="Wingdings" panose="05000000000000000000" pitchFamily="2" charset="2"/>
              <a:buNone/>
            </a:pPr>
            <a:endParaRPr lang="en-US" altLang="en-US"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DF2FEF-8863-608C-1A32-856191007F2B}"/>
              </a:ext>
            </a:extLst>
          </p:cNvPr>
          <p:cNvSpPr>
            <a:spLocks noGrp="1"/>
          </p:cNvSpPr>
          <p:nvPr>
            <p:ph type="dt" sz="quarter" idx="10"/>
          </p:nvPr>
        </p:nvSpPr>
        <p:spPr/>
        <p:txBody>
          <a:bodyPr/>
          <a:lstStyle/>
          <a:p>
            <a:pPr>
              <a:defRPr/>
            </a:pPr>
            <a:fld id="{4F448B79-E696-4304-A7CE-4653B1AD7DF8}" type="datetime1">
              <a:rPr lang="en-US" altLang="en-US"/>
              <a:pPr>
                <a:defRPr/>
              </a:pPr>
              <a:t>10/22/2025</a:t>
            </a:fld>
            <a:endParaRPr lang="en-US" altLang="en-US"/>
          </a:p>
        </p:txBody>
      </p:sp>
      <p:sp>
        <p:nvSpPr>
          <p:cNvPr id="30723" name="Slide Number Placeholder 5">
            <a:extLst>
              <a:ext uri="{FF2B5EF4-FFF2-40B4-BE49-F238E27FC236}">
                <a16:creationId xmlns:a16="http://schemas.microsoft.com/office/drawing/2014/main" id="{BDA3CA97-D9B4-8226-5D8A-2721F63BB27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931A43D-06F5-483D-B303-433692CCEA79}" type="slidenum">
              <a:rPr lang="en-US" altLang="en-US" sz="1400">
                <a:latin typeface="Arial" panose="020B0604020202020204" pitchFamily="34" charset="0"/>
              </a:rPr>
              <a:pPr lvl="1">
                <a:spcBef>
                  <a:spcPct val="0"/>
                </a:spcBef>
                <a:buClrTx/>
                <a:buFontTx/>
                <a:buNone/>
              </a:pPr>
              <a:t>14</a:t>
            </a:fld>
            <a:endParaRPr lang="en-US" altLang="en-US" sz="1400"/>
          </a:p>
        </p:txBody>
      </p:sp>
      <p:sp>
        <p:nvSpPr>
          <p:cNvPr id="271362" name="Rectangle 2">
            <a:extLst>
              <a:ext uri="{FF2B5EF4-FFF2-40B4-BE49-F238E27FC236}">
                <a16:creationId xmlns:a16="http://schemas.microsoft.com/office/drawing/2014/main" id="{FB2C3B77-CE78-C041-813A-BFC8FD22261B}"/>
              </a:ext>
            </a:extLst>
          </p:cNvPr>
          <p:cNvSpPr>
            <a:spLocks noGrp="1" noChangeArrowheads="1"/>
          </p:cNvSpPr>
          <p:nvPr>
            <p:ph type="title"/>
          </p:nvPr>
        </p:nvSpPr>
        <p:spPr/>
        <p:txBody>
          <a:bodyPr/>
          <a:lstStyle/>
          <a:p>
            <a:pPr eaLnBrk="1" hangingPunct="1">
              <a:defRPr/>
            </a:pPr>
            <a:r>
              <a:rPr lang="en-US" altLang="en-US"/>
              <a:t>LBJ Micro-Management</a:t>
            </a:r>
          </a:p>
        </p:txBody>
      </p:sp>
      <p:sp>
        <p:nvSpPr>
          <p:cNvPr id="30725" name="Rectangle 3">
            <a:extLst>
              <a:ext uri="{FF2B5EF4-FFF2-40B4-BE49-F238E27FC236}">
                <a16:creationId xmlns:a16="http://schemas.microsoft.com/office/drawing/2014/main" id="{450E2EF9-99DE-30BD-1819-52A6F4B94C25}"/>
              </a:ext>
            </a:extLst>
          </p:cNvPr>
          <p:cNvSpPr>
            <a:spLocks noGrp="1" noChangeArrowheads="1"/>
          </p:cNvSpPr>
          <p:nvPr>
            <p:ph type="body" idx="1"/>
          </p:nvPr>
        </p:nvSpPr>
        <p:spPr/>
        <p:txBody>
          <a:bodyPr/>
          <a:lstStyle/>
          <a:p>
            <a:pPr eaLnBrk="1" hangingPunct="1"/>
            <a:r>
              <a:rPr lang="en-US" altLang="en-US"/>
              <a:t>Target Selection  </a:t>
            </a:r>
          </a:p>
          <a:p>
            <a:pPr eaLnBrk="1" hangingPunct="1"/>
            <a:r>
              <a:rPr lang="en-US" altLang="en-US"/>
              <a:t>Target ordnance</a:t>
            </a:r>
          </a:p>
          <a:p>
            <a:pPr eaLnBrk="1" hangingPunct="1"/>
            <a:r>
              <a:rPr lang="en-US" altLang="en-US"/>
              <a:t>Target TOT</a:t>
            </a:r>
          </a:p>
          <a:p>
            <a:pPr eaLnBrk="1" hangingPunct="1"/>
            <a:r>
              <a:rPr lang="en-US" altLang="en-US"/>
              <a:t>ROE- no attack of Sam’s or MiG’s</a:t>
            </a:r>
          </a:p>
          <a:p>
            <a:pPr eaLnBrk="1" hangingPunct="1"/>
            <a:r>
              <a:rPr lang="en-US" altLang="en-US"/>
              <a:t>Prohibited no-fly zones</a:t>
            </a:r>
          </a:p>
          <a:p>
            <a:pPr eaLnBrk="1" hangingPunct="1"/>
            <a:endParaRPr lang="en-US" altLang="en-US"/>
          </a:p>
          <a:p>
            <a:pPr eaLnBrk="1" hangingPunct="1"/>
            <a:r>
              <a:rPr lang="en-US" altLang="en-US">
                <a:solidFill>
                  <a:schemeClr val="hlink"/>
                </a:solidFill>
              </a:rPr>
              <a:t>GUARANTEED FAILURE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EEF0923-B3D7-DF82-FDDA-4F55B441306B}"/>
              </a:ext>
            </a:extLst>
          </p:cNvPr>
          <p:cNvSpPr>
            <a:spLocks noGrp="1"/>
          </p:cNvSpPr>
          <p:nvPr>
            <p:ph type="dt" sz="quarter" idx="10"/>
          </p:nvPr>
        </p:nvSpPr>
        <p:spPr/>
        <p:txBody>
          <a:bodyPr/>
          <a:lstStyle/>
          <a:p>
            <a:pPr>
              <a:defRPr/>
            </a:pPr>
            <a:fld id="{15168ECE-0E0E-4194-B88D-5C9AB81ACE29}" type="datetime1">
              <a:rPr lang="en-US" altLang="en-US"/>
              <a:pPr>
                <a:defRPr/>
              </a:pPr>
              <a:t>10/22/2025</a:t>
            </a:fld>
            <a:endParaRPr lang="en-US" altLang="en-US"/>
          </a:p>
        </p:txBody>
      </p:sp>
      <p:sp>
        <p:nvSpPr>
          <p:cNvPr id="32771" name="Slide Number Placeholder 5">
            <a:extLst>
              <a:ext uri="{FF2B5EF4-FFF2-40B4-BE49-F238E27FC236}">
                <a16:creationId xmlns:a16="http://schemas.microsoft.com/office/drawing/2014/main" id="{C02F0770-5D7D-8D57-94AA-1D5E1C8D7F6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214DCAB-585D-43D4-94A8-EA08F91B128C}" type="slidenum">
              <a:rPr lang="en-US" altLang="en-US" sz="1400">
                <a:latin typeface="Arial" panose="020B0604020202020204" pitchFamily="34" charset="0"/>
              </a:rPr>
              <a:pPr lvl="1">
                <a:spcBef>
                  <a:spcPct val="0"/>
                </a:spcBef>
                <a:buClrTx/>
                <a:buFontTx/>
                <a:buNone/>
              </a:pPr>
              <a:t>15</a:t>
            </a:fld>
            <a:endParaRPr lang="en-US" altLang="en-US" sz="1400"/>
          </a:p>
        </p:txBody>
      </p:sp>
      <p:sp>
        <p:nvSpPr>
          <p:cNvPr id="350210" name="Rectangle 2">
            <a:extLst>
              <a:ext uri="{FF2B5EF4-FFF2-40B4-BE49-F238E27FC236}">
                <a16:creationId xmlns:a16="http://schemas.microsoft.com/office/drawing/2014/main" id="{CAE5359F-2E97-06AB-A4CB-5D7668980D07}"/>
              </a:ext>
            </a:extLst>
          </p:cNvPr>
          <p:cNvSpPr>
            <a:spLocks noGrp="1" noChangeArrowheads="1"/>
          </p:cNvSpPr>
          <p:nvPr>
            <p:ph type="title"/>
          </p:nvPr>
        </p:nvSpPr>
        <p:spPr/>
        <p:txBody>
          <a:bodyPr/>
          <a:lstStyle/>
          <a:p>
            <a:pPr eaLnBrk="1" hangingPunct="1">
              <a:defRPr/>
            </a:pPr>
            <a:endParaRPr lang="en-US" altLang="en-US"/>
          </a:p>
        </p:txBody>
      </p:sp>
      <p:pic>
        <p:nvPicPr>
          <p:cNvPr id="32773" name="Picture 3">
            <a:extLst>
              <a:ext uri="{FF2B5EF4-FFF2-40B4-BE49-F238E27FC236}">
                <a16:creationId xmlns:a16="http://schemas.microsoft.com/office/drawing/2014/main" id="{673CBAE5-8BA6-3336-D0B2-51A5070858A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92275" y="0"/>
            <a:ext cx="6516688" cy="666908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D549D0B5-AD67-5A30-C37C-7EE4D7EFC8AD}"/>
              </a:ext>
            </a:extLst>
          </p:cNvPr>
          <p:cNvSpPr>
            <a:spLocks noGrp="1"/>
          </p:cNvSpPr>
          <p:nvPr>
            <p:ph type="dt" sz="quarter" idx="10"/>
          </p:nvPr>
        </p:nvSpPr>
        <p:spPr/>
        <p:txBody>
          <a:bodyPr/>
          <a:lstStyle/>
          <a:p>
            <a:pPr>
              <a:defRPr/>
            </a:pPr>
            <a:fld id="{BE79BBCD-3D9F-4BF5-9EAD-BB86054D1347}" type="datetime1">
              <a:rPr lang="en-US" altLang="en-US"/>
              <a:pPr>
                <a:defRPr/>
              </a:pPr>
              <a:t>10/22/2025</a:t>
            </a:fld>
            <a:endParaRPr lang="en-US" altLang="en-US"/>
          </a:p>
        </p:txBody>
      </p:sp>
      <p:sp>
        <p:nvSpPr>
          <p:cNvPr id="33795" name="Slide Number Placeholder 3">
            <a:extLst>
              <a:ext uri="{FF2B5EF4-FFF2-40B4-BE49-F238E27FC236}">
                <a16:creationId xmlns:a16="http://schemas.microsoft.com/office/drawing/2014/main" id="{17BF5B64-37EF-7920-FFF0-542E75C0978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DEB8D22-341A-4106-8F7D-F4E4E2A73A95}" type="slidenum">
              <a:rPr lang="en-US" altLang="en-US" sz="1400">
                <a:latin typeface="Arial" panose="020B0604020202020204" pitchFamily="34" charset="0"/>
              </a:rPr>
              <a:pPr lvl="1">
                <a:spcBef>
                  <a:spcPct val="0"/>
                </a:spcBef>
                <a:buClrTx/>
                <a:buFontTx/>
                <a:buNone/>
              </a:pPr>
              <a:t>16</a:t>
            </a:fld>
            <a:endParaRPr lang="en-US" altLang="en-US" sz="1400"/>
          </a:p>
        </p:txBody>
      </p:sp>
      <p:pic>
        <p:nvPicPr>
          <p:cNvPr id="33796" name="Picture 4">
            <a:extLst>
              <a:ext uri="{FF2B5EF4-FFF2-40B4-BE49-F238E27FC236}">
                <a16:creationId xmlns:a16="http://schemas.microsoft.com/office/drawing/2014/main" id="{5292A095-54E9-C205-B528-AD3E80CCC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33488"/>
            <a:ext cx="4240212"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5">
            <a:extLst>
              <a:ext uri="{FF2B5EF4-FFF2-40B4-BE49-F238E27FC236}">
                <a16:creationId xmlns:a16="http://schemas.microsoft.com/office/drawing/2014/main" id="{1FB347FB-DE4C-943A-3746-08EA6B421EDE}"/>
              </a:ext>
            </a:extLst>
          </p:cNvPr>
          <p:cNvSpPr>
            <a:spLocks noGrp="1" noChangeArrowheads="1"/>
          </p:cNvSpPr>
          <p:nvPr>
            <p:ph type="title" idx="4294967295"/>
          </p:nvPr>
        </p:nvSpPr>
        <p:spPr>
          <a:xfrm>
            <a:off x="684213" y="0"/>
            <a:ext cx="8080375" cy="1763713"/>
          </a:xfrm>
        </p:spPr>
        <p:txBody>
          <a:bodyPr/>
          <a:lstStyle/>
          <a:p>
            <a:pPr eaLnBrk="1" hangingPunct="1">
              <a:defRPr/>
            </a:pPr>
            <a:r>
              <a:rPr lang="en-US" altLang="en-US"/>
              <a:t>NVN Route Packages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F92358A-21A0-F972-9BBF-8AA5A2BE6457}"/>
              </a:ext>
            </a:extLst>
          </p:cNvPr>
          <p:cNvSpPr>
            <a:spLocks noGrp="1"/>
          </p:cNvSpPr>
          <p:nvPr>
            <p:ph type="dt" sz="quarter" idx="10"/>
          </p:nvPr>
        </p:nvSpPr>
        <p:spPr/>
        <p:txBody>
          <a:bodyPr/>
          <a:lstStyle/>
          <a:p>
            <a:pPr>
              <a:defRPr/>
            </a:pPr>
            <a:fld id="{4BB1F7DA-E693-46E0-8A6E-E1C6462068E1}" type="datetime1">
              <a:rPr lang="en-US" altLang="en-US"/>
              <a:pPr>
                <a:defRPr/>
              </a:pPr>
              <a:t>10/22/2025</a:t>
            </a:fld>
            <a:endParaRPr lang="en-US" altLang="en-US"/>
          </a:p>
        </p:txBody>
      </p:sp>
      <p:sp>
        <p:nvSpPr>
          <p:cNvPr id="35843" name="Slide Number Placeholder 5">
            <a:extLst>
              <a:ext uri="{FF2B5EF4-FFF2-40B4-BE49-F238E27FC236}">
                <a16:creationId xmlns:a16="http://schemas.microsoft.com/office/drawing/2014/main" id="{FE9E886A-2C80-7189-AE98-40E6F99588F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F789E6E4-C022-4769-B399-5F82AA28E862}" type="slidenum">
              <a:rPr lang="en-US" altLang="en-US" sz="1400">
                <a:latin typeface="Arial" panose="020B0604020202020204" pitchFamily="34" charset="0"/>
              </a:rPr>
              <a:pPr lvl="1">
                <a:spcBef>
                  <a:spcPct val="0"/>
                </a:spcBef>
                <a:buClrTx/>
                <a:buFontTx/>
                <a:buNone/>
              </a:pPr>
              <a:t>17</a:t>
            </a:fld>
            <a:endParaRPr lang="en-US" altLang="en-US" sz="1400"/>
          </a:p>
        </p:txBody>
      </p:sp>
      <p:sp>
        <p:nvSpPr>
          <p:cNvPr id="5124" name="Rectangle 4">
            <a:extLst>
              <a:ext uri="{FF2B5EF4-FFF2-40B4-BE49-F238E27FC236}">
                <a16:creationId xmlns:a16="http://schemas.microsoft.com/office/drawing/2014/main" id="{AB670C53-DD3A-0F27-B181-1C59F2267EBC}"/>
              </a:ext>
            </a:extLst>
          </p:cNvPr>
          <p:cNvSpPr>
            <a:spLocks noGrp="1" noChangeArrowheads="1"/>
          </p:cNvSpPr>
          <p:nvPr>
            <p:ph type="title"/>
          </p:nvPr>
        </p:nvSpPr>
        <p:spPr>
          <a:xfrm>
            <a:off x="395288" y="0"/>
            <a:ext cx="8080375" cy="1143000"/>
          </a:xfrm>
        </p:spPr>
        <p:txBody>
          <a:bodyPr/>
          <a:lstStyle/>
          <a:p>
            <a:pPr eaLnBrk="1" hangingPunct="1">
              <a:defRPr/>
            </a:pPr>
            <a:r>
              <a:rPr lang="en-US" altLang="en-US"/>
              <a:t>Classic SA-2 (Fansong) site </a:t>
            </a:r>
          </a:p>
        </p:txBody>
      </p:sp>
      <p:sp>
        <p:nvSpPr>
          <p:cNvPr id="35845" name="Rectangle 5">
            <a:extLst>
              <a:ext uri="{FF2B5EF4-FFF2-40B4-BE49-F238E27FC236}">
                <a16:creationId xmlns:a16="http://schemas.microsoft.com/office/drawing/2014/main" id="{7EEECBC6-6559-856F-7714-E957CB0B17EC}"/>
              </a:ext>
            </a:extLst>
          </p:cNvPr>
          <p:cNvSpPr>
            <a:spLocks noGrp="1" noChangeArrowheads="1"/>
          </p:cNvSpPr>
          <p:nvPr>
            <p:ph type="body" idx="1"/>
          </p:nvPr>
        </p:nvSpPr>
        <p:spPr/>
        <p:txBody>
          <a:bodyPr/>
          <a:lstStyle/>
          <a:p>
            <a:pPr eaLnBrk="1" hangingPunct="1"/>
            <a:r>
              <a:rPr lang="en-US" altLang="en-US"/>
              <a:t> </a:t>
            </a:r>
          </a:p>
          <a:p>
            <a:pPr eaLnBrk="1" hangingPunct="1"/>
            <a:endParaRPr lang="en-US" altLang="en-US"/>
          </a:p>
        </p:txBody>
      </p:sp>
      <p:pic>
        <p:nvPicPr>
          <p:cNvPr id="35846" name="Picture 11">
            <a:extLst>
              <a:ext uri="{FF2B5EF4-FFF2-40B4-BE49-F238E27FC236}">
                <a16:creationId xmlns:a16="http://schemas.microsoft.com/office/drawing/2014/main" id="{70612994-4CB8-50EA-DE7D-25C1C088DB53}"/>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647700" y="1449388"/>
            <a:ext cx="590391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DB5D7F18-8E58-D57C-259B-E227815F9CFC}"/>
              </a:ext>
            </a:extLst>
          </p:cNvPr>
          <p:cNvSpPr>
            <a:spLocks noGrp="1"/>
          </p:cNvSpPr>
          <p:nvPr>
            <p:ph type="dt" sz="quarter" idx="10"/>
          </p:nvPr>
        </p:nvSpPr>
        <p:spPr/>
        <p:txBody>
          <a:bodyPr/>
          <a:lstStyle/>
          <a:p>
            <a:pPr>
              <a:defRPr/>
            </a:pPr>
            <a:fld id="{FAC609C5-CBA7-41A5-9F21-6F177AC5CEE3}" type="datetime1">
              <a:rPr lang="en-US" altLang="en-US"/>
              <a:pPr>
                <a:defRPr/>
              </a:pPr>
              <a:t>10/22/2025</a:t>
            </a:fld>
            <a:endParaRPr lang="en-US" altLang="en-US"/>
          </a:p>
        </p:txBody>
      </p:sp>
      <p:sp>
        <p:nvSpPr>
          <p:cNvPr id="37891" name="Slide Number Placeholder 4">
            <a:extLst>
              <a:ext uri="{FF2B5EF4-FFF2-40B4-BE49-F238E27FC236}">
                <a16:creationId xmlns:a16="http://schemas.microsoft.com/office/drawing/2014/main" id="{B38B93B1-222E-E0D6-BC60-AA1C63335CD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1CF70C1-CB99-4FE7-A126-90F78C645E9F}" type="slidenum">
              <a:rPr lang="en-US" altLang="en-US" sz="1400">
                <a:latin typeface="Arial" panose="020B0604020202020204" pitchFamily="34" charset="0"/>
              </a:rPr>
              <a:pPr lvl="1">
                <a:spcBef>
                  <a:spcPct val="0"/>
                </a:spcBef>
                <a:buClrTx/>
                <a:buFontTx/>
                <a:buNone/>
              </a:pPr>
              <a:t>18</a:t>
            </a:fld>
            <a:endParaRPr lang="en-US" altLang="en-US" sz="1400"/>
          </a:p>
        </p:txBody>
      </p:sp>
      <p:sp>
        <p:nvSpPr>
          <p:cNvPr id="69636" name="Rectangle 4">
            <a:extLst>
              <a:ext uri="{FF2B5EF4-FFF2-40B4-BE49-F238E27FC236}">
                <a16:creationId xmlns:a16="http://schemas.microsoft.com/office/drawing/2014/main" id="{DF85BA27-75F6-B10F-C600-5489E88DC8EF}"/>
              </a:ext>
            </a:extLst>
          </p:cNvPr>
          <p:cNvSpPr>
            <a:spLocks noGrp="1" noChangeArrowheads="1"/>
          </p:cNvSpPr>
          <p:nvPr>
            <p:ph type="title"/>
          </p:nvPr>
        </p:nvSpPr>
        <p:spPr/>
        <p:txBody>
          <a:bodyPr/>
          <a:lstStyle/>
          <a:p>
            <a:pPr eaLnBrk="1" hangingPunct="1">
              <a:defRPr/>
            </a:pPr>
            <a:r>
              <a:rPr lang="en-US" altLang="en-US"/>
              <a:t>SA-2 FANSONG Radar</a:t>
            </a:r>
          </a:p>
        </p:txBody>
      </p:sp>
      <p:pic>
        <p:nvPicPr>
          <p:cNvPr id="37893" name="Picture 5">
            <a:extLst>
              <a:ext uri="{FF2B5EF4-FFF2-40B4-BE49-F238E27FC236}">
                <a16:creationId xmlns:a16="http://schemas.microsoft.com/office/drawing/2014/main" id="{02DDD36A-096B-1FF8-C947-8B1E06AB3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773238"/>
            <a:ext cx="59944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6">
            <a:extLst>
              <a:ext uri="{FF2B5EF4-FFF2-40B4-BE49-F238E27FC236}">
                <a16:creationId xmlns:a16="http://schemas.microsoft.com/office/drawing/2014/main" id="{BAE4766B-A7AA-B745-EEC2-6002E535E853}"/>
              </a:ext>
            </a:extLst>
          </p:cNvPr>
          <p:cNvSpPr>
            <a:spLocks noGrp="1" noChangeArrowheads="1"/>
          </p:cNvSpPr>
          <p:nvPr>
            <p:ph type="body" idx="4294967295"/>
          </p:nvPr>
        </p:nvSpPr>
        <p:spPr/>
        <p:txBody>
          <a:bodyPr/>
          <a:lstStyle/>
          <a:p>
            <a:pPr eaLnBrk="1" hangingPunct="1"/>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31CA4D3D-07BE-2336-45AD-C141ABD1696B}"/>
              </a:ext>
            </a:extLst>
          </p:cNvPr>
          <p:cNvSpPr>
            <a:spLocks noGrp="1"/>
          </p:cNvSpPr>
          <p:nvPr>
            <p:ph type="dt" sz="quarter" idx="10"/>
          </p:nvPr>
        </p:nvSpPr>
        <p:spPr/>
        <p:txBody>
          <a:bodyPr/>
          <a:lstStyle/>
          <a:p>
            <a:pPr>
              <a:defRPr/>
            </a:pPr>
            <a:fld id="{7E33C002-D86E-493E-AC40-79978313FB29}" type="datetime1">
              <a:rPr lang="en-US" altLang="en-US"/>
              <a:pPr>
                <a:defRPr/>
              </a:pPr>
              <a:t>10/22/2025</a:t>
            </a:fld>
            <a:endParaRPr lang="en-US" altLang="en-US"/>
          </a:p>
        </p:txBody>
      </p:sp>
      <p:sp>
        <p:nvSpPr>
          <p:cNvPr id="39939" name="Slide Number Placeholder 4">
            <a:extLst>
              <a:ext uri="{FF2B5EF4-FFF2-40B4-BE49-F238E27FC236}">
                <a16:creationId xmlns:a16="http://schemas.microsoft.com/office/drawing/2014/main" id="{610E1185-36B7-38C9-E7EF-2A03A1FBE6F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1E29698-4494-4823-966A-DE1AF9AD6C46}" type="slidenum">
              <a:rPr lang="en-US" altLang="en-US" sz="1400">
                <a:latin typeface="Arial" panose="020B0604020202020204" pitchFamily="34" charset="0"/>
              </a:rPr>
              <a:pPr lvl="1">
                <a:spcBef>
                  <a:spcPct val="0"/>
                </a:spcBef>
                <a:buClrTx/>
                <a:buFontTx/>
                <a:buNone/>
              </a:pPr>
              <a:t>19</a:t>
            </a:fld>
            <a:endParaRPr lang="en-US" altLang="en-US" sz="1400"/>
          </a:p>
        </p:txBody>
      </p:sp>
      <p:sp>
        <p:nvSpPr>
          <p:cNvPr id="91140" name="Rectangle 4">
            <a:extLst>
              <a:ext uri="{FF2B5EF4-FFF2-40B4-BE49-F238E27FC236}">
                <a16:creationId xmlns:a16="http://schemas.microsoft.com/office/drawing/2014/main" id="{54C941CF-8A53-BDEA-76A9-66693DF55D52}"/>
              </a:ext>
            </a:extLst>
          </p:cNvPr>
          <p:cNvSpPr>
            <a:spLocks noGrp="1" noChangeArrowheads="1"/>
          </p:cNvSpPr>
          <p:nvPr>
            <p:ph type="title"/>
          </p:nvPr>
        </p:nvSpPr>
        <p:spPr>
          <a:xfrm>
            <a:off x="647700" y="260350"/>
            <a:ext cx="8080375" cy="1143000"/>
          </a:xfrm>
        </p:spPr>
        <p:txBody>
          <a:bodyPr/>
          <a:lstStyle/>
          <a:p>
            <a:pPr eaLnBrk="1" hangingPunct="1">
              <a:defRPr/>
            </a:pPr>
            <a:r>
              <a:rPr lang="en-US" altLang="en-US"/>
              <a:t>SA-2 COMING OFF the Rails</a:t>
            </a:r>
          </a:p>
        </p:txBody>
      </p:sp>
      <p:pic>
        <p:nvPicPr>
          <p:cNvPr id="39941" name="Picture 5">
            <a:extLst>
              <a:ext uri="{FF2B5EF4-FFF2-40B4-BE49-F238E27FC236}">
                <a16:creationId xmlns:a16="http://schemas.microsoft.com/office/drawing/2014/main" id="{8DEA80BD-22CD-670E-A6A8-6876ABFDB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233488"/>
            <a:ext cx="637222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11FCDD6-4A54-83E9-4A06-A04C53EC7914}"/>
              </a:ext>
            </a:extLst>
          </p:cNvPr>
          <p:cNvSpPr>
            <a:spLocks noGrp="1"/>
          </p:cNvSpPr>
          <p:nvPr>
            <p:ph type="dt" sz="quarter" idx="10"/>
          </p:nvPr>
        </p:nvSpPr>
        <p:spPr/>
        <p:txBody>
          <a:bodyPr/>
          <a:lstStyle/>
          <a:p>
            <a:pPr>
              <a:defRPr/>
            </a:pPr>
            <a:fld id="{177DF992-1CCD-4596-B90C-DB10E654A072}" type="datetime1">
              <a:rPr lang="en-US" altLang="en-US"/>
              <a:pPr>
                <a:defRPr/>
              </a:pPr>
              <a:t>10/22/2025</a:t>
            </a:fld>
            <a:endParaRPr lang="en-US" altLang="en-US"/>
          </a:p>
        </p:txBody>
      </p:sp>
      <p:sp>
        <p:nvSpPr>
          <p:cNvPr id="8195" name="Slide Number Placeholder 5">
            <a:extLst>
              <a:ext uri="{FF2B5EF4-FFF2-40B4-BE49-F238E27FC236}">
                <a16:creationId xmlns:a16="http://schemas.microsoft.com/office/drawing/2014/main" id="{6DF006CF-0109-3F1E-31A7-FFDA6368E05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1F50A66-6138-40C8-BCF2-1A78D95F7B87}" type="slidenum">
              <a:rPr lang="en-US" altLang="en-US" sz="1400">
                <a:latin typeface="Arial" panose="020B0604020202020204" pitchFamily="34" charset="0"/>
              </a:rPr>
              <a:pPr lvl="1">
                <a:spcBef>
                  <a:spcPct val="0"/>
                </a:spcBef>
                <a:buClrTx/>
                <a:buFontTx/>
                <a:buNone/>
              </a:pPr>
              <a:t>2</a:t>
            </a:fld>
            <a:endParaRPr lang="en-US" altLang="en-US" sz="1400"/>
          </a:p>
        </p:txBody>
      </p:sp>
      <p:sp>
        <p:nvSpPr>
          <p:cNvPr id="356354" name="Rectangle 2">
            <a:extLst>
              <a:ext uri="{FF2B5EF4-FFF2-40B4-BE49-F238E27FC236}">
                <a16:creationId xmlns:a16="http://schemas.microsoft.com/office/drawing/2014/main" id="{4EE96C2B-A735-7EF8-6C82-ED8DEDDC2E77}"/>
              </a:ext>
            </a:extLst>
          </p:cNvPr>
          <p:cNvSpPr>
            <a:spLocks noGrp="1" noChangeArrowheads="1"/>
          </p:cNvSpPr>
          <p:nvPr>
            <p:ph type="title"/>
          </p:nvPr>
        </p:nvSpPr>
        <p:spPr/>
        <p:txBody>
          <a:bodyPr/>
          <a:lstStyle/>
          <a:p>
            <a:pPr eaLnBrk="1" hangingPunct="1">
              <a:defRPr/>
            </a:pPr>
            <a:endParaRPr lang="en-US" altLang="en-US"/>
          </a:p>
        </p:txBody>
      </p:sp>
      <p:sp>
        <p:nvSpPr>
          <p:cNvPr id="8197" name="Rectangle 3">
            <a:extLst>
              <a:ext uri="{FF2B5EF4-FFF2-40B4-BE49-F238E27FC236}">
                <a16:creationId xmlns:a16="http://schemas.microsoft.com/office/drawing/2014/main" id="{1B657255-A710-2391-51A5-4CB734CF1E82}"/>
              </a:ext>
            </a:extLst>
          </p:cNvPr>
          <p:cNvSpPr>
            <a:spLocks noGrp="1" noChangeArrowheads="1"/>
          </p:cNvSpPr>
          <p:nvPr>
            <p:ph type="body" idx="1"/>
          </p:nvPr>
        </p:nvSpPr>
        <p:spPr>
          <a:xfrm>
            <a:off x="719138" y="2781300"/>
            <a:ext cx="8893175" cy="3387725"/>
          </a:xfrm>
        </p:spPr>
        <p:txBody>
          <a:bodyPr/>
          <a:lstStyle/>
          <a:p>
            <a:pPr eaLnBrk="1" hangingPunct="1"/>
            <a:r>
              <a:rPr lang="en-US" altLang="en-US" sz="6000"/>
              <a:t>Why we are here today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0A50D18A-1AF0-2A7F-03D5-F24AC424F7A2}"/>
              </a:ext>
            </a:extLst>
          </p:cNvPr>
          <p:cNvSpPr>
            <a:spLocks noGrp="1"/>
          </p:cNvSpPr>
          <p:nvPr>
            <p:ph type="dt" sz="quarter" idx="10"/>
          </p:nvPr>
        </p:nvSpPr>
        <p:spPr/>
        <p:txBody>
          <a:bodyPr/>
          <a:lstStyle/>
          <a:p>
            <a:pPr>
              <a:defRPr/>
            </a:pPr>
            <a:fld id="{76358FBE-258A-4A08-97D5-8B44D7CB615F}" type="datetime1">
              <a:rPr lang="en-US" altLang="en-US"/>
              <a:pPr>
                <a:defRPr/>
              </a:pPr>
              <a:t>10/22/2025</a:t>
            </a:fld>
            <a:endParaRPr lang="en-US" altLang="en-US"/>
          </a:p>
        </p:txBody>
      </p:sp>
      <p:sp>
        <p:nvSpPr>
          <p:cNvPr id="41987" name="Slide Number Placeholder 5">
            <a:extLst>
              <a:ext uri="{FF2B5EF4-FFF2-40B4-BE49-F238E27FC236}">
                <a16:creationId xmlns:a16="http://schemas.microsoft.com/office/drawing/2014/main" id="{1E8FF7CB-9D81-A0F4-E6DC-15E2DCEB754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049B8261-017F-4A76-B184-BDFC3653D8AA}" type="slidenum">
              <a:rPr lang="en-US" altLang="en-US" sz="1400">
                <a:latin typeface="Arial" panose="020B0604020202020204" pitchFamily="34" charset="0"/>
              </a:rPr>
              <a:pPr lvl="1">
                <a:spcBef>
                  <a:spcPct val="0"/>
                </a:spcBef>
                <a:buClrTx/>
                <a:buFontTx/>
                <a:buNone/>
              </a:pPr>
              <a:t>20</a:t>
            </a:fld>
            <a:endParaRPr lang="en-US" altLang="en-US" sz="1400"/>
          </a:p>
        </p:txBody>
      </p:sp>
      <p:sp>
        <p:nvSpPr>
          <p:cNvPr id="301058" name="Rectangle 2">
            <a:extLst>
              <a:ext uri="{FF2B5EF4-FFF2-40B4-BE49-F238E27FC236}">
                <a16:creationId xmlns:a16="http://schemas.microsoft.com/office/drawing/2014/main" id="{71704E1C-516A-40F9-3E71-77CCAA99E06D}"/>
              </a:ext>
            </a:extLst>
          </p:cNvPr>
          <p:cNvSpPr>
            <a:spLocks noGrp="1" noChangeArrowheads="1"/>
          </p:cNvSpPr>
          <p:nvPr>
            <p:ph type="title"/>
          </p:nvPr>
        </p:nvSpPr>
        <p:spPr/>
        <p:txBody>
          <a:bodyPr/>
          <a:lstStyle/>
          <a:p>
            <a:pPr eaLnBrk="1" hangingPunct="1">
              <a:defRPr/>
            </a:pPr>
            <a:r>
              <a:rPr lang="en-US" altLang="en-US" sz="4000"/>
              <a:t>SA-2 Guide line missile at WPAFB</a:t>
            </a:r>
          </a:p>
        </p:txBody>
      </p:sp>
      <p:sp>
        <p:nvSpPr>
          <p:cNvPr id="41989" name="Rectangle 3">
            <a:extLst>
              <a:ext uri="{FF2B5EF4-FFF2-40B4-BE49-F238E27FC236}">
                <a16:creationId xmlns:a16="http://schemas.microsoft.com/office/drawing/2014/main" id="{D376F1A2-A0B1-07C4-4501-85A6AAE618BE}"/>
              </a:ext>
            </a:extLst>
          </p:cNvPr>
          <p:cNvSpPr>
            <a:spLocks noGrp="1" noChangeArrowheads="1"/>
          </p:cNvSpPr>
          <p:nvPr>
            <p:ph type="body" idx="1"/>
          </p:nvPr>
        </p:nvSpPr>
        <p:spPr/>
        <p:txBody>
          <a:bodyPr/>
          <a:lstStyle/>
          <a:p>
            <a:pPr eaLnBrk="1" hangingPunct="1"/>
            <a:endParaRPr lang="en-US" altLang="en-US"/>
          </a:p>
        </p:txBody>
      </p:sp>
      <p:pic>
        <p:nvPicPr>
          <p:cNvPr id="41990" name="Picture 4">
            <a:extLst>
              <a:ext uri="{FF2B5EF4-FFF2-40B4-BE49-F238E27FC236}">
                <a16:creationId xmlns:a16="http://schemas.microsoft.com/office/drawing/2014/main" id="{A7D63375-45AF-12E5-9333-CBBCF2555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2205038"/>
            <a:ext cx="525621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54352A71-0FDA-F6E1-BBDD-8E8919380511}"/>
              </a:ext>
            </a:extLst>
          </p:cNvPr>
          <p:cNvSpPr>
            <a:spLocks noGrp="1"/>
          </p:cNvSpPr>
          <p:nvPr>
            <p:ph type="dt" sz="quarter" idx="10"/>
          </p:nvPr>
        </p:nvSpPr>
        <p:spPr/>
        <p:txBody>
          <a:bodyPr/>
          <a:lstStyle/>
          <a:p>
            <a:pPr>
              <a:defRPr/>
            </a:pPr>
            <a:fld id="{43657E93-FB24-4D3C-B73A-076BBB5C26AE}" type="datetime1">
              <a:rPr lang="en-US" altLang="en-US"/>
              <a:pPr>
                <a:defRPr/>
              </a:pPr>
              <a:t>10/22/2025</a:t>
            </a:fld>
            <a:endParaRPr lang="en-US" altLang="en-US"/>
          </a:p>
        </p:txBody>
      </p:sp>
      <p:sp>
        <p:nvSpPr>
          <p:cNvPr id="44035" name="Slide Number Placeholder 4">
            <a:extLst>
              <a:ext uri="{FF2B5EF4-FFF2-40B4-BE49-F238E27FC236}">
                <a16:creationId xmlns:a16="http://schemas.microsoft.com/office/drawing/2014/main" id="{445480F5-4BF5-A652-C296-975FEB7FD65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E56EC864-1715-41FC-9AB0-60D05E7DC88B}" type="slidenum">
              <a:rPr lang="en-US" altLang="en-US" sz="1400">
                <a:latin typeface="Arial" panose="020B0604020202020204" pitchFamily="34" charset="0"/>
              </a:rPr>
              <a:pPr lvl="1">
                <a:spcBef>
                  <a:spcPct val="0"/>
                </a:spcBef>
                <a:buClrTx/>
                <a:buFontTx/>
                <a:buNone/>
              </a:pPr>
              <a:t>21</a:t>
            </a:fld>
            <a:endParaRPr lang="en-US" altLang="en-US" sz="1400"/>
          </a:p>
        </p:txBody>
      </p:sp>
      <p:sp>
        <p:nvSpPr>
          <p:cNvPr id="225284" name="Rectangle 4">
            <a:extLst>
              <a:ext uri="{FF2B5EF4-FFF2-40B4-BE49-F238E27FC236}">
                <a16:creationId xmlns:a16="http://schemas.microsoft.com/office/drawing/2014/main" id="{65FAEF08-1D36-E179-1AF3-45BDFF21B640}"/>
              </a:ext>
            </a:extLst>
          </p:cNvPr>
          <p:cNvSpPr>
            <a:spLocks noGrp="1" noChangeArrowheads="1"/>
          </p:cNvSpPr>
          <p:nvPr>
            <p:ph type="title"/>
          </p:nvPr>
        </p:nvSpPr>
        <p:spPr/>
        <p:txBody>
          <a:bodyPr/>
          <a:lstStyle/>
          <a:p>
            <a:pPr eaLnBrk="1" hangingPunct="1">
              <a:defRPr/>
            </a:pPr>
            <a:r>
              <a:rPr lang="en-US" altLang="en-US"/>
              <a:t>SAM KILL   July 24</a:t>
            </a:r>
            <a:r>
              <a:rPr lang="en-US" altLang="en-US" baseline="30000"/>
              <a:t>th</a:t>
            </a:r>
            <a:r>
              <a:rPr lang="en-US" altLang="en-US"/>
              <a:t> 1965</a:t>
            </a:r>
          </a:p>
        </p:txBody>
      </p:sp>
      <p:pic>
        <p:nvPicPr>
          <p:cNvPr id="44037" name="Picture 5">
            <a:extLst>
              <a:ext uri="{FF2B5EF4-FFF2-40B4-BE49-F238E27FC236}">
                <a16:creationId xmlns:a16="http://schemas.microsoft.com/office/drawing/2014/main" id="{73698C05-D59E-17AC-6BFF-533F50289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881188"/>
            <a:ext cx="3995738"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6">
            <a:extLst>
              <a:ext uri="{FF2B5EF4-FFF2-40B4-BE49-F238E27FC236}">
                <a16:creationId xmlns:a16="http://schemas.microsoft.com/office/drawing/2014/main" id="{1823D3C6-8CE5-5EA2-5622-7D095325D67A}"/>
              </a:ext>
            </a:extLst>
          </p:cNvPr>
          <p:cNvSpPr txBox="1">
            <a:spLocks noChangeArrowheads="1"/>
          </p:cNvSpPr>
          <p:nvPr/>
        </p:nvSpPr>
        <p:spPr bwMode="auto">
          <a:xfrm>
            <a:off x="1584325" y="5013325"/>
            <a:ext cx="4103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The Game begins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B0B81E-4726-FC17-1312-ECF48F4FF9AB}"/>
              </a:ext>
            </a:extLst>
          </p:cNvPr>
          <p:cNvSpPr>
            <a:spLocks noGrp="1"/>
          </p:cNvSpPr>
          <p:nvPr>
            <p:ph type="dt" sz="quarter" idx="10"/>
          </p:nvPr>
        </p:nvSpPr>
        <p:spPr/>
        <p:txBody>
          <a:bodyPr/>
          <a:lstStyle/>
          <a:p>
            <a:pPr>
              <a:defRPr/>
            </a:pPr>
            <a:fld id="{506F1E88-30DA-49B7-8643-B45BC5B5209C}" type="datetime1">
              <a:rPr lang="en-US" altLang="en-US"/>
              <a:pPr>
                <a:defRPr/>
              </a:pPr>
              <a:t>10/22/2025</a:t>
            </a:fld>
            <a:endParaRPr lang="en-US" altLang="en-US"/>
          </a:p>
        </p:txBody>
      </p:sp>
      <p:sp>
        <p:nvSpPr>
          <p:cNvPr id="46083" name="Slide Number Placeholder 5">
            <a:extLst>
              <a:ext uri="{FF2B5EF4-FFF2-40B4-BE49-F238E27FC236}">
                <a16:creationId xmlns:a16="http://schemas.microsoft.com/office/drawing/2014/main" id="{F2962767-D39F-AFAE-310C-6366CF418EB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437F26D-15F2-4B99-93F5-17DD6FB860EE}" type="slidenum">
              <a:rPr lang="en-US" altLang="en-US" sz="1400">
                <a:latin typeface="Arial" panose="020B0604020202020204" pitchFamily="34" charset="0"/>
              </a:rPr>
              <a:pPr lvl="1">
                <a:spcBef>
                  <a:spcPct val="0"/>
                </a:spcBef>
                <a:buClrTx/>
                <a:buFontTx/>
                <a:buNone/>
              </a:pPr>
              <a:t>22</a:t>
            </a:fld>
            <a:endParaRPr lang="en-US" altLang="en-US" sz="1400"/>
          </a:p>
        </p:txBody>
      </p:sp>
      <p:sp>
        <p:nvSpPr>
          <p:cNvPr id="189442" name="Rectangle 2">
            <a:extLst>
              <a:ext uri="{FF2B5EF4-FFF2-40B4-BE49-F238E27FC236}">
                <a16:creationId xmlns:a16="http://schemas.microsoft.com/office/drawing/2014/main" id="{F6FDBC83-FB40-4968-59A3-CFB7A0773447}"/>
              </a:ext>
            </a:extLst>
          </p:cNvPr>
          <p:cNvSpPr>
            <a:spLocks noGrp="1" noChangeArrowheads="1"/>
          </p:cNvSpPr>
          <p:nvPr>
            <p:ph type="title"/>
          </p:nvPr>
        </p:nvSpPr>
        <p:spPr/>
        <p:txBody>
          <a:bodyPr/>
          <a:lstStyle/>
          <a:p>
            <a:pPr eaLnBrk="1" hangingPunct="1">
              <a:defRPr/>
            </a:pPr>
            <a:r>
              <a:rPr lang="en-US" altLang="en-US"/>
              <a:t>SA-2  in Flight</a:t>
            </a:r>
          </a:p>
        </p:txBody>
      </p:sp>
      <p:pic>
        <p:nvPicPr>
          <p:cNvPr id="46085" name="Picture 4">
            <a:extLst>
              <a:ext uri="{FF2B5EF4-FFF2-40B4-BE49-F238E27FC236}">
                <a16:creationId xmlns:a16="http://schemas.microsoft.com/office/drawing/2014/main" id="{23566296-DF7D-22A2-480C-FD89B1D46E78}"/>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928" t="1125" r="1866" b="52000"/>
          <a:stretch>
            <a:fillRect/>
          </a:stretch>
        </p:blipFill>
        <p:spPr>
          <a:xfrm>
            <a:off x="2051050" y="1952625"/>
            <a:ext cx="5797550" cy="4143375"/>
          </a:xfr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B3DB47B1-7D72-444C-7666-FE3B95D3968A}"/>
              </a:ext>
            </a:extLst>
          </p:cNvPr>
          <p:cNvSpPr>
            <a:spLocks noGrp="1"/>
          </p:cNvSpPr>
          <p:nvPr>
            <p:ph type="dt" sz="quarter" idx="10"/>
          </p:nvPr>
        </p:nvSpPr>
        <p:spPr/>
        <p:txBody>
          <a:bodyPr/>
          <a:lstStyle/>
          <a:p>
            <a:pPr>
              <a:defRPr/>
            </a:pPr>
            <a:fld id="{3A13D7B0-69AB-4C34-8A71-C0B6D226ABA7}" type="datetime1">
              <a:rPr lang="en-US" altLang="en-US"/>
              <a:pPr>
                <a:defRPr/>
              </a:pPr>
              <a:t>10/22/2025</a:t>
            </a:fld>
            <a:endParaRPr lang="en-US" altLang="en-US"/>
          </a:p>
        </p:txBody>
      </p:sp>
      <p:sp>
        <p:nvSpPr>
          <p:cNvPr id="48131" name="Slide Number Placeholder 4">
            <a:extLst>
              <a:ext uri="{FF2B5EF4-FFF2-40B4-BE49-F238E27FC236}">
                <a16:creationId xmlns:a16="http://schemas.microsoft.com/office/drawing/2014/main" id="{ED170190-28A2-663D-D238-56F145C6BA0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3114090-176B-4391-B594-5BC18DF95CC5}" type="slidenum">
              <a:rPr lang="en-US" altLang="en-US" sz="1400">
                <a:latin typeface="Arial" panose="020B0604020202020204" pitchFamily="34" charset="0"/>
              </a:rPr>
              <a:pPr lvl="1">
                <a:spcBef>
                  <a:spcPct val="0"/>
                </a:spcBef>
                <a:buClrTx/>
                <a:buFontTx/>
                <a:buNone/>
              </a:pPr>
              <a:t>23</a:t>
            </a:fld>
            <a:endParaRPr lang="en-US" altLang="en-US" sz="1400"/>
          </a:p>
        </p:txBody>
      </p:sp>
      <p:sp>
        <p:nvSpPr>
          <p:cNvPr id="275461" name="Rectangle 5">
            <a:extLst>
              <a:ext uri="{FF2B5EF4-FFF2-40B4-BE49-F238E27FC236}">
                <a16:creationId xmlns:a16="http://schemas.microsoft.com/office/drawing/2014/main" id="{897B1C9C-A26A-B074-C0D3-4C44083625FA}"/>
              </a:ext>
            </a:extLst>
          </p:cNvPr>
          <p:cNvSpPr>
            <a:spLocks noGrp="1" noChangeArrowheads="1"/>
          </p:cNvSpPr>
          <p:nvPr>
            <p:ph type="title"/>
          </p:nvPr>
        </p:nvSpPr>
        <p:spPr>
          <a:xfrm>
            <a:off x="684213" y="-242888"/>
            <a:ext cx="8080375" cy="1449388"/>
          </a:xfrm>
        </p:spPr>
        <p:txBody>
          <a:bodyPr/>
          <a:lstStyle/>
          <a:p>
            <a:pPr eaLnBrk="1" hangingPunct="1">
              <a:defRPr/>
            </a:pPr>
            <a:r>
              <a:rPr lang="en-US" altLang="en-US"/>
              <a:t>SAM Targets a THUD</a:t>
            </a:r>
          </a:p>
        </p:txBody>
      </p:sp>
      <p:pic>
        <p:nvPicPr>
          <p:cNvPr id="48133" name="Picture 6">
            <a:extLst>
              <a:ext uri="{FF2B5EF4-FFF2-40B4-BE49-F238E27FC236}">
                <a16:creationId xmlns:a16="http://schemas.microsoft.com/office/drawing/2014/main" id="{F9C3CC16-97BD-9E43-B891-242EA85A6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981075"/>
            <a:ext cx="3195638"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7">
            <a:extLst>
              <a:ext uri="{FF2B5EF4-FFF2-40B4-BE49-F238E27FC236}">
                <a16:creationId xmlns:a16="http://schemas.microsoft.com/office/drawing/2014/main" id="{D778D037-CE24-81ED-C967-E5DAECC46282}"/>
              </a:ext>
            </a:extLst>
          </p:cNvPr>
          <p:cNvSpPr>
            <a:spLocks noGrp="1" noChangeArrowheads="1"/>
          </p:cNvSpPr>
          <p:nvPr>
            <p:ph type="body" idx="4294967295"/>
          </p:nvPr>
        </p:nvSpPr>
        <p:spPr>
          <a:xfrm>
            <a:off x="863600" y="-819150"/>
            <a:ext cx="7772400" cy="4114800"/>
          </a:xfrm>
        </p:spPr>
        <p:txBody>
          <a:bodyPr/>
          <a:lstStyle/>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5EA74E-D559-665C-E12E-C76FBD79B684}"/>
              </a:ext>
            </a:extLst>
          </p:cNvPr>
          <p:cNvSpPr>
            <a:spLocks noGrp="1"/>
          </p:cNvSpPr>
          <p:nvPr>
            <p:ph type="dt" sz="quarter" idx="10"/>
          </p:nvPr>
        </p:nvSpPr>
        <p:spPr/>
        <p:txBody>
          <a:bodyPr/>
          <a:lstStyle/>
          <a:p>
            <a:pPr>
              <a:defRPr/>
            </a:pPr>
            <a:fld id="{4E54A250-192E-4801-8EE3-5ED697C97A31}" type="datetime1">
              <a:rPr lang="en-US" altLang="en-US"/>
              <a:pPr>
                <a:defRPr/>
              </a:pPr>
              <a:t>10/22/2025</a:t>
            </a:fld>
            <a:endParaRPr lang="en-US" altLang="en-US"/>
          </a:p>
        </p:txBody>
      </p:sp>
      <p:sp>
        <p:nvSpPr>
          <p:cNvPr id="50179" name="Slide Number Placeholder 5">
            <a:extLst>
              <a:ext uri="{FF2B5EF4-FFF2-40B4-BE49-F238E27FC236}">
                <a16:creationId xmlns:a16="http://schemas.microsoft.com/office/drawing/2014/main" id="{98C4EC69-DE58-71BD-607A-9948A377DF0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0AC48A6A-6CB9-4B8A-A61D-3826BD67142D}" type="slidenum">
              <a:rPr lang="en-US" altLang="en-US" sz="1400">
                <a:latin typeface="Arial" panose="020B0604020202020204" pitchFamily="34" charset="0"/>
              </a:rPr>
              <a:pPr lvl="1">
                <a:spcBef>
                  <a:spcPct val="0"/>
                </a:spcBef>
                <a:buClrTx/>
                <a:buFontTx/>
                <a:buNone/>
              </a:pPr>
              <a:t>24</a:t>
            </a:fld>
            <a:endParaRPr lang="en-US" altLang="en-US" sz="1400"/>
          </a:p>
        </p:txBody>
      </p:sp>
      <p:sp>
        <p:nvSpPr>
          <p:cNvPr id="353282" name="Rectangle 2">
            <a:extLst>
              <a:ext uri="{FF2B5EF4-FFF2-40B4-BE49-F238E27FC236}">
                <a16:creationId xmlns:a16="http://schemas.microsoft.com/office/drawing/2014/main" id="{64453FE2-F398-A784-4A2C-33F0934A2E99}"/>
              </a:ext>
            </a:extLst>
          </p:cNvPr>
          <p:cNvSpPr>
            <a:spLocks noGrp="1" noChangeArrowheads="1"/>
          </p:cNvSpPr>
          <p:nvPr>
            <p:ph type="title"/>
          </p:nvPr>
        </p:nvSpPr>
        <p:spPr>
          <a:xfrm>
            <a:off x="323850" y="609600"/>
            <a:ext cx="8439150" cy="1143000"/>
          </a:xfrm>
        </p:spPr>
        <p:txBody>
          <a:bodyPr/>
          <a:lstStyle/>
          <a:p>
            <a:pPr eaLnBrk="1" hangingPunct="1">
              <a:defRPr/>
            </a:pPr>
            <a:r>
              <a:rPr lang="en-US" altLang="en-US" sz="4000"/>
              <a:t>Operation Spring High – Iron Hand 1</a:t>
            </a:r>
          </a:p>
        </p:txBody>
      </p:sp>
      <p:sp>
        <p:nvSpPr>
          <p:cNvPr id="50181" name="Rectangle 3">
            <a:extLst>
              <a:ext uri="{FF2B5EF4-FFF2-40B4-BE49-F238E27FC236}">
                <a16:creationId xmlns:a16="http://schemas.microsoft.com/office/drawing/2014/main" id="{CB2ACDD3-B7A4-A4A4-CD13-21098562FAD4}"/>
              </a:ext>
            </a:extLst>
          </p:cNvPr>
          <p:cNvSpPr>
            <a:spLocks noGrp="1" noChangeArrowheads="1"/>
          </p:cNvSpPr>
          <p:nvPr>
            <p:ph type="body" idx="1"/>
          </p:nvPr>
        </p:nvSpPr>
        <p:spPr>
          <a:xfrm>
            <a:off x="682625" y="1981200"/>
            <a:ext cx="8642350" cy="4114800"/>
          </a:xfrm>
        </p:spPr>
        <p:txBody>
          <a:bodyPr/>
          <a:lstStyle/>
          <a:p>
            <a:pPr eaLnBrk="1" hangingPunct="1"/>
            <a:r>
              <a:rPr lang="en-US" altLang="en-US" sz="2800"/>
              <a:t>Retaliatory Raid for 24 July Sam Kill</a:t>
            </a:r>
          </a:p>
          <a:p>
            <a:pPr eaLnBrk="1" hangingPunct="1"/>
            <a:r>
              <a:rPr lang="en-US" altLang="en-US" sz="2800"/>
              <a:t>NVN Forewarned of  Mission</a:t>
            </a:r>
          </a:p>
          <a:p>
            <a:pPr eaLnBrk="1" hangingPunct="1"/>
            <a:r>
              <a:rPr lang="en-US" altLang="en-US" sz="2800"/>
              <a:t>Mission Frag released to SVN Hqtrs</a:t>
            </a:r>
          </a:p>
          <a:p>
            <a:pPr eaLnBrk="1" hangingPunct="1"/>
            <a:r>
              <a:rPr lang="en-US" altLang="en-US" sz="2800"/>
              <a:t>48 F-105D’s to attack Sam Site 6 &amp; 7</a:t>
            </a:r>
            <a:br>
              <a:rPr lang="en-US" altLang="en-US" sz="2800"/>
            </a:br>
            <a:r>
              <a:rPr lang="en-US" altLang="en-US" sz="2800"/>
              <a:t>- 350 Kts @ 50’,  CBU-2 &amp; Napalm</a:t>
            </a:r>
          </a:p>
          <a:p>
            <a:pPr eaLnBrk="1" hangingPunct="1"/>
            <a:r>
              <a:rPr lang="en-US" altLang="en-US" sz="2800"/>
              <a:t> -24   Takhli Thuds  &amp; 24 Korat Thuds ( 2 abort)</a:t>
            </a:r>
          </a:p>
          <a:p>
            <a:pPr eaLnBrk="1" hangingPunct="1"/>
            <a:r>
              <a:rPr lang="en-US" altLang="en-US" sz="2800"/>
              <a:t>6 Thuds lost attacking dummy sites</a:t>
            </a:r>
          </a:p>
          <a:p>
            <a:pPr eaLnBrk="1" hangingPunct="1"/>
            <a:r>
              <a:rPr lang="en-US" altLang="en-US" sz="2800"/>
              <a:t>Would lead to Dempster Committee </a:t>
            </a:r>
            <a:br>
              <a:rPr lang="en-US" altLang="en-US" sz="2800"/>
            </a:br>
            <a:r>
              <a:rPr lang="en-US" altLang="en-US" sz="2800"/>
              <a:t>-- Creation of the Wild Weasels</a:t>
            </a:r>
          </a:p>
          <a:p>
            <a:pPr eaLnBrk="1" hangingPunct="1"/>
            <a:endParaRPr lang="en-US" altLang="en-US" sz="2800"/>
          </a:p>
          <a:p>
            <a:pPr eaLnBrk="1" hangingPunct="1"/>
            <a:endParaRPr lang="en-US" altLang="en-US" sz="2800"/>
          </a:p>
          <a:p>
            <a:pPr eaLnBrk="1" hangingPunct="1"/>
            <a:endParaRPr lang="en-US" alt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E608CF-C653-8511-4410-5AEF12841905}"/>
              </a:ext>
            </a:extLst>
          </p:cNvPr>
          <p:cNvSpPr>
            <a:spLocks noGrp="1"/>
          </p:cNvSpPr>
          <p:nvPr>
            <p:ph type="dt" sz="quarter" idx="10"/>
          </p:nvPr>
        </p:nvSpPr>
        <p:spPr/>
        <p:txBody>
          <a:bodyPr/>
          <a:lstStyle/>
          <a:p>
            <a:pPr>
              <a:defRPr/>
            </a:pPr>
            <a:fld id="{3B5AE1D2-5588-478E-8747-BDE92B54ECF0}" type="datetime1">
              <a:rPr lang="en-US" altLang="en-US"/>
              <a:pPr>
                <a:defRPr/>
              </a:pPr>
              <a:t>10/22/2025</a:t>
            </a:fld>
            <a:endParaRPr lang="en-US" altLang="en-US"/>
          </a:p>
        </p:txBody>
      </p:sp>
      <p:sp>
        <p:nvSpPr>
          <p:cNvPr id="51203" name="Slide Number Placeholder 5">
            <a:extLst>
              <a:ext uri="{FF2B5EF4-FFF2-40B4-BE49-F238E27FC236}">
                <a16:creationId xmlns:a16="http://schemas.microsoft.com/office/drawing/2014/main" id="{456E64B1-3171-064D-FE80-E6791FF0989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0285766-C1B8-4D40-B2AA-B8B03C1A9E42}" type="slidenum">
              <a:rPr lang="en-US" altLang="en-US" sz="1400">
                <a:latin typeface="Arial" panose="020B0604020202020204" pitchFamily="34" charset="0"/>
              </a:rPr>
              <a:pPr lvl="1">
                <a:spcBef>
                  <a:spcPct val="0"/>
                </a:spcBef>
                <a:buClrTx/>
                <a:buFontTx/>
                <a:buNone/>
              </a:pPr>
              <a:t>25</a:t>
            </a:fld>
            <a:endParaRPr lang="en-US" altLang="en-US" sz="1400"/>
          </a:p>
        </p:txBody>
      </p:sp>
      <p:sp>
        <p:nvSpPr>
          <p:cNvPr id="243714" name="Rectangle 2">
            <a:extLst>
              <a:ext uri="{FF2B5EF4-FFF2-40B4-BE49-F238E27FC236}">
                <a16:creationId xmlns:a16="http://schemas.microsoft.com/office/drawing/2014/main" id="{C492E33F-2400-A2B2-3037-889595C65FF1}"/>
              </a:ext>
            </a:extLst>
          </p:cNvPr>
          <p:cNvSpPr>
            <a:spLocks noGrp="1" noChangeArrowheads="1"/>
          </p:cNvSpPr>
          <p:nvPr>
            <p:ph type="title"/>
          </p:nvPr>
        </p:nvSpPr>
        <p:spPr/>
        <p:txBody>
          <a:bodyPr/>
          <a:lstStyle/>
          <a:p>
            <a:pPr eaLnBrk="1" hangingPunct="1">
              <a:defRPr/>
            </a:pPr>
            <a:r>
              <a:rPr lang="en-US" altLang="en-US" sz="4000"/>
              <a:t>Dempster Committee- Answering the Threat</a:t>
            </a:r>
          </a:p>
        </p:txBody>
      </p:sp>
      <p:sp>
        <p:nvSpPr>
          <p:cNvPr id="51205" name="Rectangle 3">
            <a:extLst>
              <a:ext uri="{FF2B5EF4-FFF2-40B4-BE49-F238E27FC236}">
                <a16:creationId xmlns:a16="http://schemas.microsoft.com/office/drawing/2014/main" id="{E668F8F7-53A9-AC2E-1C96-030868640D07}"/>
              </a:ext>
            </a:extLst>
          </p:cNvPr>
          <p:cNvSpPr>
            <a:spLocks noGrp="1" noChangeArrowheads="1"/>
          </p:cNvSpPr>
          <p:nvPr>
            <p:ph type="body" idx="1"/>
          </p:nvPr>
        </p:nvSpPr>
        <p:spPr/>
        <p:txBody>
          <a:bodyPr/>
          <a:lstStyle/>
          <a:p>
            <a:pPr eaLnBrk="1" hangingPunct="1"/>
            <a:r>
              <a:rPr lang="en-US" altLang="en-US"/>
              <a:t>Locate the Threat</a:t>
            </a:r>
          </a:p>
          <a:p>
            <a:pPr eaLnBrk="1" hangingPunct="1"/>
            <a:r>
              <a:rPr lang="en-US" altLang="en-US"/>
              <a:t>Use Two Seat Fighter Aircraft </a:t>
            </a:r>
          </a:p>
          <a:p>
            <a:pPr eaLnBrk="1" hangingPunct="1"/>
            <a:r>
              <a:rPr lang="en-US" altLang="en-US"/>
              <a:t>Project Wild Weasel </a:t>
            </a:r>
          </a:p>
          <a:p>
            <a:pPr eaLnBrk="1" hangingPunct="1"/>
            <a:r>
              <a:rPr lang="en-US" altLang="en-US"/>
              <a:t>Jam the Threat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9D151075-CC8B-CCC7-6292-A20498CF2DB5}"/>
              </a:ext>
            </a:extLst>
          </p:cNvPr>
          <p:cNvSpPr>
            <a:spLocks noGrp="1"/>
          </p:cNvSpPr>
          <p:nvPr>
            <p:ph type="dt" sz="quarter" idx="10"/>
          </p:nvPr>
        </p:nvSpPr>
        <p:spPr/>
        <p:txBody>
          <a:bodyPr/>
          <a:lstStyle/>
          <a:p>
            <a:pPr>
              <a:defRPr/>
            </a:pPr>
            <a:fld id="{763564A3-5FB9-4541-A992-A08D7B0D17B2}" type="datetime1">
              <a:rPr lang="en-US" altLang="en-US"/>
              <a:pPr>
                <a:defRPr/>
              </a:pPr>
              <a:t>10/22/2025</a:t>
            </a:fld>
            <a:endParaRPr lang="en-US" altLang="en-US"/>
          </a:p>
        </p:txBody>
      </p:sp>
      <p:sp>
        <p:nvSpPr>
          <p:cNvPr id="53251" name="Slide Number Placeholder 5">
            <a:extLst>
              <a:ext uri="{FF2B5EF4-FFF2-40B4-BE49-F238E27FC236}">
                <a16:creationId xmlns:a16="http://schemas.microsoft.com/office/drawing/2014/main" id="{D22C3EF9-6C20-4BA9-F6FB-4FA5C1E1717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6ABB2248-6B17-4748-9F25-1C478AC23536}" type="slidenum">
              <a:rPr lang="en-US" altLang="en-US" sz="1400">
                <a:latin typeface="Arial" panose="020B0604020202020204" pitchFamily="34" charset="0"/>
              </a:rPr>
              <a:pPr lvl="1">
                <a:spcBef>
                  <a:spcPct val="0"/>
                </a:spcBef>
                <a:buClrTx/>
                <a:buFontTx/>
                <a:buNone/>
              </a:pPr>
              <a:t>26</a:t>
            </a:fld>
            <a:endParaRPr lang="en-US" altLang="en-US" sz="1400"/>
          </a:p>
        </p:txBody>
      </p:sp>
      <p:sp>
        <p:nvSpPr>
          <p:cNvPr id="363522" name="Rectangle 2">
            <a:extLst>
              <a:ext uri="{FF2B5EF4-FFF2-40B4-BE49-F238E27FC236}">
                <a16:creationId xmlns:a16="http://schemas.microsoft.com/office/drawing/2014/main" id="{4CAF6D73-CD8E-D144-C533-ADCE7B1B5ED3}"/>
              </a:ext>
            </a:extLst>
          </p:cNvPr>
          <p:cNvSpPr>
            <a:spLocks noGrp="1" noChangeArrowheads="1"/>
          </p:cNvSpPr>
          <p:nvPr>
            <p:ph type="title"/>
          </p:nvPr>
        </p:nvSpPr>
        <p:spPr>
          <a:xfrm>
            <a:off x="2592388" y="152400"/>
            <a:ext cx="4679950" cy="1152525"/>
          </a:xfrm>
        </p:spPr>
        <p:txBody>
          <a:bodyPr/>
          <a:lstStyle/>
          <a:p>
            <a:pPr eaLnBrk="1" hangingPunct="1">
              <a:defRPr/>
            </a:pPr>
            <a:r>
              <a:rPr lang="en-US" altLang="en-US" sz="3600"/>
              <a:t>Dempster</a:t>
            </a:r>
            <a:r>
              <a:rPr lang="en-US" altLang="en-US"/>
              <a:t> </a:t>
            </a:r>
            <a:r>
              <a:rPr lang="en-US" altLang="en-US" sz="3200"/>
              <a:t>Committee</a:t>
            </a:r>
          </a:p>
        </p:txBody>
      </p:sp>
      <p:sp>
        <p:nvSpPr>
          <p:cNvPr id="53253" name="Rectangle 3">
            <a:extLst>
              <a:ext uri="{FF2B5EF4-FFF2-40B4-BE49-F238E27FC236}">
                <a16:creationId xmlns:a16="http://schemas.microsoft.com/office/drawing/2014/main" id="{670FE596-9AC8-6231-83CA-269680EC9C77}"/>
              </a:ext>
            </a:extLst>
          </p:cNvPr>
          <p:cNvSpPr>
            <a:spLocks noGrp="1" noChangeArrowheads="1"/>
          </p:cNvSpPr>
          <p:nvPr>
            <p:ph type="body" idx="1"/>
          </p:nvPr>
        </p:nvSpPr>
        <p:spPr/>
        <p:txBody>
          <a:bodyPr/>
          <a:lstStyle/>
          <a:p>
            <a:pPr eaLnBrk="1" hangingPunct="1"/>
            <a:endParaRPr lang="en-US" altLang="en-US"/>
          </a:p>
        </p:txBody>
      </p:sp>
      <p:sp>
        <p:nvSpPr>
          <p:cNvPr id="363525" name="AutoShape 5">
            <a:extLst>
              <a:ext uri="{FF2B5EF4-FFF2-40B4-BE49-F238E27FC236}">
                <a16:creationId xmlns:a16="http://schemas.microsoft.com/office/drawing/2014/main" id="{99CA15B5-FE3A-28FC-2B10-060032A53E08}"/>
              </a:ext>
            </a:extLst>
          </p:cNvPr>
          <p:cNvSpPr>
            <a:spLocks noChangeAspect="1" noChangeArrowheads="1"/>
          </p:cNvSpPr>
          <p:nvPr/>
        </p:nvSpPr>
        <p:spPr bwMode="auto">
          <a:xfrm>
            <a:off x="755650" y="0"/>
            <a:ext cx="2381250" cy="2657475"/>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pic>
        <p:nvPicPr>
          <p:cNvPr id="53255" name="Picture 6">
            <a:extLst>
              <a:ext uri="{FF2B5EF4-FFF2-40B4-BE49-F238E27FC236}">
                <a16:creationId xmlns:a16="http://schemas.microsoft.com/office/drawing/2014/main" id="{43F42C98-E78E-BAF9-79F2-644ED1B4F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81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7">
            <a:extLst>
              <a:ext uri="{FF2B5EF4-FFF2-40B4-BE49-F238E27FC236}">
                <a16:creationId xmlns:a16="http://schemas.microsoft.com/office/drawing/2014/main" id="{BC733032-B9D1-C2D9-15B5-BFEE9E8F4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513" y="368300"/>
            <a:ext cx="186848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a:extLst>
              <a:ext uri="{FF2B5EF4-FFF2-40B4-BE49-F238E27FC236}">
                <a16:creationId xmlns:a16="http://schemas.microsoft.com/office/drawing/2014/main" id="{05EC695A-C5E9-AEF4-7F5C-A92C4C072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924175"/>
            <a:ext cx="6084888"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 Box 9">
            <a:extLst>
              <a:ext uri="{FF2B5EF4-FFF2-40B4-BE49-F238E27FC236}">
                <a16:creationId xmlns:a16="http://schemas.microsoft.com/office/drawing/2014/main" id="{3D8A8825-F221-80ED-638D-229E47A00970}"/>
              </a:ext>
            </a:extLst>
          </p:cNvPr>
          <p:cNvSpPr txBox="1">
            <a:spLocks noChangeArrowheads="1"/>
          </p:cNvSpPr>
          <p:nvPr/>
        </p:nvSpPr>
        <p:spPr bwMode="auto">
          <a:xfrm>
            <a:off x="107950" y="260032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L/C Pierre Levy</a:t>
            </a:r>
          </a:p>
        </p:txBody>
      </p:sp>
      <p:sp>
        <p:nvSpPr>
          <p:cNvPr id="53259" name="Text Box 10">
            <a:extLst>
              <a:ext uri="{FF2B5EF4-FFF2-40B4-BE49-F238E27FC236}">
                <a16:creationId xmlns:a16="http://schemas.microsoft.com/office/drawing/2014/main" id="{3D312D7C-F138-ED4F-2EAF-D1237BD54CC0}"/>
              </a:ext>
            </a:extLst>
          </p:cNvPr>
          <p:cNvSpPr txBox="1">
            <a:spLocks noChangeArrowheads="1"/>
          </p:cNvSpPr>
          <p:nvPr/>
        </p:nvSpPr>
        <p:spPr bwMode="auto">
          <a:xfrm>
            <a:off x="7127875" y="2600325"/>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Dr. John Grigsby</a:t>
            </a:r>
          </a:p>
        </p:txBody>
      </p:sp>
      <p:sp>
        <p:nvSpPr>
          <p:cNvPr id="363531" name="Text Box 11">
            <a:extLst>
              <a:ext uri="{FF2B5EF4-FFF2-40B4-BE49-F238E27FC236}">
                <a16:creationId xmlns:a16="http://schemas.microsoft.com/office/drawing/2014/main" id="{55B15237-9D1F-0E73-A3ED-0EAC1D39C2E0}"/>
              </a:ext>
            </a:extLst>
          </p:cNvPr>
          <p:cNvSpPr txBox="1">
            <a:spLocks noChangeArrowheads="1"/>
          </p:cNvSpPr>
          <p:nvPr/>
        </p:nvSpPr>
        <p:spPr bwMode="auto">
          <a:xfrm>
            <a:off x="2447925" y="6345238"/>
            <a:ext cx="3671888" cy="762000"/>
          </a:xfrm>
          <a:prstGeom prst="rect">
            <a:avLst/>
          </a:prstGeom>
          <a:noFill/>
          <a:ln>
            <a:noFill/>
          </a:ln>
          <a:effectLst/>
        </p:spPr>
        <p:txBody>
          <a:bodyPr lIns="92075" tIns="46038" rIns="92075" bIns="46038">
            <a:spAutoFit/>
          </a:bodyPr>
          <a:lstStyle/>
          <a:p>
            <a:pPr eaLnBrk="1" hangingPunct="1">
              <a:spcBef>
                <a:spcPct val="50000"/>
              </a:spcBef>
              <a:defRPr/>
            </a:pPr>
            <a:endParaRPr lang="en-US" altLang="en-US">
              <a:effectLst>
                <a:outerShdw blurRad="38100" dist="38100" dir="2700000" algn="tl">
                  <a:srgbClr val="000000"/>
                </a:outerShdw>
              </a:effectLst>
            </a:endParaRPr>
          </a:p>
        </p:txBody>
      </p:sp>
      <p:sp>
        <p:nvSpPr>
          <p:cNvPr id="363532" name="Text Box 12">
            <a:extLst>
              <a:ext uri="{FF2B5EF4-FFF2-40B4-BE49-F238E27FC236}">
                <a16:creationId xmlns:a16="http://schemas.microsoft.com/office/drawing/2014/main" id="{055CC1CF-C820-0F9A-C873-F2CE2F675EF2}"/>
              </a:ext>
            </a:extLst>
          </p:cNvPr>
          <p:cNvSpPr txBox="1">
            <a:spLocks noChangeArrowheads="1"/>
          </p:cNvSpPr>
          <p:nvPr/>
        </p:nvSpPr>
        <p:spPr bwMode="auto">
          <a:xfrm>
            <a:off x="2376488" y="6153150"/>
            <a:ext cx="4464050" cy="762000"/>
          </a:xfrm>
          <a:prstGeom prst="rect">
            <a:avLst/>
          </a:prstGeom>
          <a:noFill/>
          <a:ln>
            <a:noFill/>
          </a:ln>
          <a:effectLst/>
        </p:spPr>
        <p:txBody>
          <a:bodyPr lIns="92075" tIns="46038" rIns="92075" bIns="46038">
            <a:spAutoFit/>
          </a:bodyPr>
          <a:lstStyle/>
          <a:p>
            <a:pPr eaLnBrk="1" hangingPunct="1">
              <a:defRPr/>
            </a:pPr>
            <a:endParaRPr lang="en-US" altLang="en-US">
              <a:effectLst>
                <a:outerShdw blurRad="38100" dist="38100" dir="2700000" algn="tl">
                  <a:srgbClr val="000000"/>
                </a:outerShdw>
              </a:effectLst>
            </a:endParaRPr>
          </a:p>
        </p:txBody>
      </p:sp>
      <p:sp>
        <p:nvSpPr>
          <p:cNvPr id="363533" name="Text Box 13">
            <a:extLst>
              <a:ext uri="{FF2B5EF4-FFF2-40B4-BE49-F238E27FC236}">
                <a16:creationId xmlns:a16="http://schemas.microsoft.com/office/drawing/2014/main" id="{8C8A4CAF-D419-4D39-366B-EE0BCEA4416B}"/>
              </a:ext>
            </a:extLst>
          </p:cNvPr>
          <p:cNvSpPr txBox="1">
            <a:spLocks noChangeArrowheads="1"/>
          </p:cNvSpPr>
          <p:nvPr/>
        </p:nvSpPr>
        <p:spPr bwMode="auto">
          <a:xfrm>
            <a:off x="1476375" y="6276975"/>
            <a:ext cx="7667625" cy="1160463"/>
          </a:xfrm>
          <a:prstGeom prst="rect">
            <a:avLst/>
          </a:prstGeom>
          <a:noFill/>
          <a:ln>
            <a:noFill/>
          </a:ln>
          <a:effectLst/>
        </p:spPr>
        <p:txBody>
          <a:bodyPr lIns="92075" tIns="46038" rIns="92075" bIns="46038">
            <a:spAutoFit/>
          </a:bodyPr>
          <a:lstStyle/>
          <a:p>
            <a:pPr eaLnBrk="1" hangingPunct="1">
              <a:spcBef>
                <a:spcPct val="50000"/>
              </a:spcBef>
              <a:defRPr/>
            </a:pPr>
            <a:r>
              <a:rPr lang="en-US" altLang="en-US" sz="2800">
                <a:solidFill>
                  <a:schemeClr val="tx1"/>
                </a:solidFill>
                <a:effectLst>
                  <a:outerShdw blurRad="38100" dist="38100" dir="2700000" algn="tl">
                    <a:srgbClr val="000000"/>
                  </a:outerShdw>
                </a:effectLst>
              </a:rPr>
              <a:t>Pentagon Blackboard –working the problem</a:t>
            </a:r>
          </a:p>
          <a:p>
            <a:pPr eaLnBrk="1" hangingPunct="1">
              <a:spcBef>
                <a:spcPct val="50000"/>
              </a:spcBef>
              <a:defRPr/>
            </a:pPr>
            <a:endParaRPr lang="en-US" altLang="en-US" sz="2800">
              <a:solidFill>
                <a:schemeClr val="tx1"/>
              </a:solidFill>
              <a:effectLst>
                <a:outerShdw blurRad="38100" dist="38100" dir="2700000" algn="tl">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743664-607E-8A24-CFE7-65383CBC1D3E}"/>
              </a:ext>
            </a:extLst>
          </p:cNvPr>
          <p:cNvSpPr>
            <a:spLocks noGrp="1"/>
          </p:cNvSpPr>
          <p:nvPr>
            <p:ph type="dt" sz="quarter" idx="10"/>
          </p:nvPr>
        </p:nvSpPr>
        <p:spPr/>
        <p:txBody>
          <a:bodyPr/>
          <a:lstStyle/>
          <a:p>
            <a:pPr>
              <a:defRPr/>
            </a:pPr>
            <a:fld id="{5F597E48-7502-4DCC-AD5C-CEE4BC383AA5}" type="datetime1">
              <a:rPr lang="en-US" altLang="en-US"/>
              <a:pPr>
                <a:defRPr/>
              </a:pPr>
              <a:t>10/22/2025</a:t>
            </a:fld>
            <a:endParaRPr lang="en-US" altLang="en-US"/>
          </a:p>
        </p:txBody>
      </p:sp>
      <p:sp>
        <p:nvSpPr>
          <p:cNvPr id="54275" name="Slide Number Placeholder 6">
            <a:extLst>
              <a:ext uri="{FF2B5EF4-FFF2-40B4-BE49-F238E27FC236}">
                <a16:creationId xmlns:a16="http://schemas.microsoft.com/office/drawing/2014/main" id="{18D8E90A-1F47-C1AD-C5B5-AEECFAE623B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4E4B2968-180C-44FC-8913-8898CC944FAF}" type="slidenum">
              <a:rPr lang="en-US" altLang="en-US" sz="1400">
                <a:latin typeface="Arial" panose="020B0604020202020204" pitchFamily="34" charset="0"/>
              </a:rPr>
              <a:pPr lvl="1">
                <a:spcBef>
                  <a:spcPct val="0"/>
                </a:spcBef>
                <a:buClrTx/>
                <a:buFontTx/>
                <a:buNone/>
              </a:pPr>
              <a:t>27</a:t>
            </a:fld>
            <a:endParaRPr lang="en-US" altLang="en-US" sz="1400"/>
          </a:p>
        </p:txBody>
      </p:sp>
      <p:sp>
        <p:nvSpPr>
          <p:cNvPr id="122882" name="Rectangle 2">
            <a:extLst>
              <a:ext uri="{FF2B5EF4-FFF2-40B4-BE49-F238E27FC236}">
                <a16:creationId xmlns:a16="http://schemas.microsoft.com/office/drawing/2014/main" id="{F208DE06-3BCF-BA96-B29A-0EE62CE6BBA2}"/>
              </a:ext>
            </a:extLst>
          </p:cNvPr>
          <p:cNvSpPr>
            <a:spLocks noGrp="1" noChangeArrowheads="1"/>
          </p:cNvSpPr>
          <p:nvPr>
            <p:ph type="title"/>
          </p:nvPr>
        </p:nvSpPr>
        <p:spPr/>
        <p:txBody>
          <a:bodyPr/>
          <a:lstStyle/>
          <a:p>
            <a:pPr eaLnBrk="1" hangingPunct="1">
              <a:defRPr/>
            </a:pPr>
            <a:r>
              <a:rPr lang="en-US" altLang="en-US"/>
              <a:t>F-100F  Wild Weasel I</a:t>
            </a:r>
          </a:p>
        </p:txBody>
      </p:sp>
      <p:sp>
        <p:nvSpPr>
          <p:cNvPr id="54277" name="Rectangle 3">
            <a:extLst>
              <a:ext uri="{FF2B5EF4-FFF2-40B4-BE49-F238E27FC236}">
                <a16:creationId xmlns:a16="http://schemas.microsoft.com/office/drawing/2014/main" id="{964D8309-F9FB-2D20-11EE-EDC6E1FF63C7}"/>
              </a:ext>
            </a:extLst>
          </p:cNvPr>
          <p:cNvSpPr>
            <a:spLocks noGrp="1" noChangeArrowheads="1"/>
          </p:cNvSpPr>
          <p:nvPr>
            <p:ph type="body" sz="half" idx="1"/>
          </p:nvPr>
        </p:nvSpPr>
        <p:spPr>
          <a:xfrm>
            <a:off x="682625" y="1981200"/>
            <a:ext cx="3048000" cy="4114800"/>
          </a:xfrm>
        </p:spPr>
        <p:txBody>
          <a:bodyPr/>
          <a:lstStyle/>
          <a:p>
            <a:pPr eaLnBrk="1" hangingPunct="1"/>
            <a:r>
              <a:rPr lang="en-US" altLang="en-US" sz="2800"/>
              <a:t>F-100F</a:t>
            </a:r>
          </a:p>
          <a:p>
            <a:pPr eaLnBrk="1" hangingPunct="1"/>
            <a:r>
              <a:rPr lang="en-US" altLang="en-US" sz="2800"/>
              <a:t>Two Seat Fighter</a:t>
            </a:r>
          </a:p>
          <a:p>
            <a:pPr eaLnBrk="1" hangingPunct="1"/>
            <a:r>
              <a:rPr lang="en-US" altLang="en-US" sz="2800"/>
              <a:t>Just couldn’t keep up with the newer fighters.</a:t>
            </a:r>
          </a:p>
        </p:txBody>
      </p:sp>
      <p:pic>
        <p:nvPicPr>
          <p:cNvPr id="54278" name="Picture 4">
            <a:extLst>
              <a:ext uri="{FF2B5EF4-FFF2-40B4-BE49-F238E27FC236}">
                <a16:creationId xmlns:a16="http://schemas.microsoft.com/office/drawing/2014/main" id="{07D6FE7E-500E-F17D-58B1-A7D663E9758C}"/>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267200" y="2133600"/>
            <a:ext cx="4648200" cy="286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DA37C47-44D6-AABE-AE5F-2A7BF691968B}"/>
              </a:ext>
            </a:extLst>
          </p:cNvPr>
          <p:cNvSpPr>
            <a:spLocks noGrp="1"/>
          </p:cNvSpPr>
          <p:nvPr>
            <p:ph type="dt" sz="quarter" idx="10"/>
          </p:nvPr>
        </p:nvSpPr>
        <p:spPr/>
        <p:txBody>
          <a:bodyPr/>
          <a:lstStyle/>
          <a:p>
            <a:pPr>
              <a:defRPr/>
            </a:pPr>
            <a:fld id="{D098E5F0-606F-43BD-BB2D-3446F1F102BF}" type="datetime1">
              <a:rPr lang="en-US" altLang="en-US"/>
              <a:pPr>
                <a:defRPr/>
              </a:pPr>
              <a:t>10/22/2025</a:t>
            </a:fld>
            <a:endParaRPr lang="en-US" altLang="en-US"/>
          </a:p>
        </p:txBody>
      </p:sp>
      <p:sp>
        <p:nvSpPr>
          <p:cNvPr id="56323" name="Slide Number Placeholder 5">
            <a:extLst>
              <a:ext uri="{FF2B5EF4-FFF2-40B4-BE49-F238E27FC236}">
                <a16:creationId xmlns:a16="http://schemas.microsoft.com/office/drawing/2014/main" id="{A4D0D14C-F092-C1EB-CC8C-0B8DDB5C795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5F194F2-9C60-455F-8CCF-EA6E2C88C9A5}" type="slidenum">
              <a:rPr lang="en-US" altLang="en-US" sz="1400">
                <a:latin typeface="Arial" panose="020B0604020202020204" pitchFamily="34" charset="0"/>
              </a:rPr>
              <a:pPr lvl="1">
                <a:spcBef>
                  <a:spcPct val="0"/>
                </a:spcBef>
                <a:buClrTx/>
                <a:buFontTx/>
                <a:buNone/>
              </a:pPr>
              <a:t>28</a:t>
            </a:fld>
            <a:endParaRPr lang="en-US" altLang="en-US" sz="1400"/>
          </a:p>
        </p:txBody>
      </p:sp>
      <p:sp>
        <p:nvSpPr>
          <p:cNvPr id="160772" name="Rectangle 4">
            <a:extLst>
              <a:ext uri="{FF2B5EF4-FFF2-40B4-BE49-F238E27FC236}">
                <a16:creationId xmlns:a16="http://schemas.microsoft.com/office/drawing/2014/main" id="{D88CD403-C7C0-1D95-9948-DA43E1E9B27F}"/>
              </a:ext>
            </a:extLst>
          </p:cNvPr>
          <p:cNvSpPr>
            <a:spLocks noGrp="1" noChangeArrowheads="1"/>
          </p:cNvSpPr>
          <p:nvPr>
            <p:ph type="title"/>
          </p:nvPr>
        </p:nvSpPr>
        <p:spPr/>
        <p:txBody>
          <a:bodyPr/>
          <a:lstStyle/>
          <a:p>
            <a:pPr eaLnBrk="1" hangingPunct="1">
              <a:defRPr/>
            </a:pPr>
            <a:r>
              <a:rPr lang="en-US" altLang="en-US"/>
              <a:t>Radar Homing &amp; Warning Rx</a:t>
            </a:r>
          </a:p>
        </p:txBody>
      </p:sp>
      <p:pic>
        <p:nvPicPr>
          <p:cNvPr id="56325" name="Picture 6">
            <a:extLst>
              <a:ext uri="{FF2B5EF4-FFF2-40B4-BE49-F238E27FC236}">
                <a16:creationId xmlns:a16="http://schemas.microsoft.com/office/drawing/2014/main" id="{F5491E60-EBA3-1010-3DED-7F62C5C7A30F}"/>
              </a:ext>
            </a:extLst>
          </p:cNvPr>
          <p:cNvPicPr>
            <a:picLocks noGrp="1" noChangeAspect="1" noChangeArrowheads="1"/>
          </p:cNvPicPr>
          <p:nvPr>
            <p:ph idx="1"/>
          </p:nvPr>
        </p:nvPicPr>
        <p:blipFill>
          <a:blip r:embed="rId3">
            <a:lum bright="-12000" contrast="36000"/>
            <a:extLst>
              <a:ext uri="{28A0092B-C50C-407E-A947-70E740481C1C}">
                <a14:useLocalDpi xmlns:a14="http://schemas.microsoft.com/office/drawing/2010/main" val="0"/>
              </a:ext>
            </a:extLst>
          </a:blip>
          <a:srcRect l="3612" t="4799" r="5785" b="4021"/>
          <a:stretch>
            <a:fillRect/>
          </a:stretch>
        </p:blipFill>
        <p:spPr>
          <a:xfrm>
            <a:off x="2627313" y="1844675"/>
            <a:ext cx="4500562"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089B847-7890-D463-0189-C814F63E56B6}"/>
              </a:ext>
            </a:extLst>
          </p:cNvPr>
          <p:cNvSpPr>
            <a:spLocks noGrp="1"/>
          </p:cNvSpPr>
          <p:nvPr>
            <p:ph type="dt" sz="quarter" idx="10"/>
          </p:nvPr>
        </p:nvSpPr>
        <p:spPr/>
        <p:txBody>
          <a:bodyPr/>
          <a:lstStyle/>
          <a:p>
            <a:pPr>
              <a:defRPr/>
            </a:pPr>
            <a:fld id="{FF97851E-CE16-474C-A741-AD29A213A59D}" type="datetime1">
              <a:rPr lang="en-US" altLang="en-US"/>
              <a:pPr>
                <a:defRPr/>
              </a:pPr>
              <a:t>10/22/2025</a:t>
            </a:fld>
            <a:endParaRPr lang="en-US" altLang="en-US"/>
          </a:p>
        </p:txBody>
      </p:sp>
      <p:sp>
        <p:nvSpPr>
          <p:cNvPr id="58371" name="Slide Number Placeholder 4">
            <a:extLst>
              <a:ext uri="{FF2B5EF4-FFF2-40B4-BE49-F238E27FC236}">
                <a16:creationId xmlns:a16="http://schemas.microsoft.com/office/drawing/2014/main" id="{1C716F5E-3E89-F43E-F60F-8A05B760A40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179EABA9-1127-4419-A0BE-DB1871E1FB06}" type="slidenum">
              <a:rPr lang="en-US" altLang="en-US" sz="1400">
                <a:latin typeface="Arial" panose="020B0604020202020204" pitchFamily="34" charset="0"/>
              </a:rPr>
              <a:pPr lvl="1">
                <a:spcBef>
                  <a:spcPct val="0"/>
                </a:spcBef>
                <a:buClrTx/>
                <a:buFontTx/>
                <a:buNone/>
              </a:pPr>
              <a:t>29</a:t>
            </a:fld>
            <a:endParaRPr lang="en-US" altLang="en-US" sz="1400"/>
          </a:p>
        </p:txBody>
      </p:sp>
      <p:pic>
        <p:nvPicPr>
          <p:cNvPr id="58372" name="Picture 4">
            <a:extLst>
              <a:ext uri="{FF2B5EF4-FFF2-40B4-BE49-F238E27FC236}">
                <a16:creationId xmlns:a16="http://schemas.microsoft.com/office/drawing/2014/main" id="{4C1716BE-429E-01B4-82DB-1619E702C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601788"/>
            <a:ext cx="67278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Rectangle 5">
            <a:extLst>
              <a:ext uri="{FF2B5EF4-FFF2-40B4-BE49-F238E27FC236}">
                <a16:creationId xmlns:a16="http://schemas.microsoft.com/office/drawing/2014/main" id="{EF32503A-7961-797B-E7AF-8849CF306E4B}"/>
              </a:ext>
            </a:extLst>
          </p:cNvPr>
          <p:cNvSpPr>
            <a:spLocks noGrp="1" noChangeArrowheads="1"/>
          </p:cNvSpPr>
          <p:nvPr>
            <p:ph type="title"/>
          </p:nvPr>
        </p:nvSpPr>
        <p:spPr>
          <a:xfrm>
            <a:off x="682625" y="260350"/>
            <a:ext cx="8080375" cy="1492250"/>
          </a:xfrm>
        </p:spPr>
        <p:txBody>
          <a:bodyPr/>
          <a:lstStyle/>
          <a:p>
            <a:pPr eaLnBrk="1" hangingPunct="1">
              <a:defRPr/>
            </a:pPr>
            <a:r>
              <a:rPr lang="en-US" altLang="en-US"/>
              <a:t>Wild Weasel I – the Pioneers</a:t>
            </a:r>
          </a:p>
        </p:txBody>
      </p:sp>
      <p:sp>
        <p:nvSpPr>
          <p:cNvPr id="58374" name="Rectangle 6">
            <a:extLst>
              <a:ext uri="{FF2B5EF4-FFF2-40B4-BE49-F238E27FC236}">
                <a16:creationId xmlns:a16="http://schemas.microsoft.com/office/drawing/2014/main" id="{0A9D3F3A-8555-65D9-7097-B13B3E70B46E}"/>
              </a:ext>
            </a:extLst>
          </p:cNvPr>
          <p:cNvSpPr>
            <a:spLocks noGrp="1" noChangeArrowheads="1"/>
          </p:cNvSpPr>
          <p:nvPr>
            <p:ph type="body" idx="4294967295"/>
          </p:nvPr>
        </p:nvSpPr>
        <p:spPr/>
        <p:txBody>
          <a:bodyPr/>
          <a:lstStyle/>
          <a:p>
            <a:pPr lvl="1" eaLnBrk="1" hangingPunct="1"/>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02C75216-0B65-0EF2-9747-4F6F97CE8A51}"/>
              </a:ext>
            </a:extLst>
          </p:cNvPr>
          <p:cNvSpPr>
            <a:spLocks noGrp="1"/>
          </p:cNvSpPr>
          <p:nvPr>
            <p:ph type="dt" sz="quarter" idx="10"/>
          </p:nvPr>
        </p:nvSpPr>
        <p:spPr/>
        <p:txBody>
          <a:bodyPr/>
          <a:lstStyle/>
          <a:p>
            <a:pPr>
              <a:defRPr/>
            </a:pPr>
            <a:fld id="{00FF6822-1723-45D2-B4AF-568AF6BFB7DD}" type="datetime1">
              <a:rPr lang="en-US" altLang="en-US"/>
              <a:pPr>
                <a:defRPr/>
              </a:pPr>
              <a:t>10/22/2025</a:t>
            </a:fld>
            <a:endParaRPr lang="en-US" altLang="en-US"/>
          </a:p>
        </p:txBody>
      </p:sp>
      <p:sp>
        <p:nvSpPr>
          <p:cNvPr id="9219" name="Slide Number Placeholder 5">
            <a:extLst>
              <a:ext uri="{FF2B5EF4-FFF2-40B4-BE49-F238E27FC236}">
                <a16:creationId xmlns:a16="http://schemas.microsoft.com/office/drawing/2014/main" id="{3B4C4B60-CAE7-7CDF-C991-1249A282154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C2277373-C14E-4566-9B53-153590E4B5BC}" type="slidenum">
              <a:rPr lang="en-US" altLang="en-US" sz="1400">
                <a:latin typeface="Arial" panose="020B0604020202020204" pitchFamily="34" charset="0"/>
              </a:rPr>
              <a:pPr lvl="1">
                <a:spcBef>
                  <a:spcPct val="0"/>
                </a:spcBef>
                <a:buClrTx/>
                <a:buFontTx/>
                <a:buNone/>
              </a:pPr>
              <a:t>3</a:t>
            </a:fld>
            <a:endParaRPr lang="en-US" altLang="en-US" sz="1400"/>
          </a:p>
        </p:txBody>
      </p:sp>
      <p:sp>
        <p:nvSpPr>
          <p:cNvPr id="184322" name="Rectangle 2">
            <a:extLst>
              <a:ext uri="{FF2B5EF4-FFF2-40B4-BE49-F238E27FC236}">
                <a16:creationId xmlns:a16="http://schemas.microsoft.com/office/drawing/2014/main" id="{4FB64C93-651F-EC11-7FB3-84622BED1B08}"/>
              </a:ext>
            </a:extLst>
          </p:cNvPr>
          <p:cNvSpPr>
            <a:spLocks noGrp="1" noChangeArrowheads="1"/>
          </p:cNvSpPr>
          <p:nvPr>
            <p:ph type="title"/>
          </p:nvPr>
        </p:nvSpPr>
        <p:spPr/>
        <p:txBody>
          <a:bodyPr/>
          <a:lstStyle/>
          <a:p>
            <a:pPr eaLnBrk="1" hangingPunct="1">
              <a:defRPr/>
            </a:pPr>
            <a:r>
              <a:rPr lang="en-US" altLang="en-US"/>
              <a:t>Today’s Discussion</a:t>
            </a:r>
          </a:p>
        </p:txBody>
      </p:sp>
      <p:sp>
        <p:nvSpPr>
          <p:cNvPr id="9221" name="Rectangle 3">
            <a:extLst>
              <a:ext uri="{FF2B5EF4-FFF2-40B4-BE49-F238E27FC236}">
                <a16:creationId xmlns:a16="http://schemas.microsoft.com/office/drawing/2014/main" id="{742BEDFE-F6B3-C808-9C72-0C159344790A}"/>
              </a:ext>
            </a:extLst>
          </p:cNvPr>
          <p:cNvSpPr>
            <a:spLocks noGrp="1" noChangeArrowheads="1"/>
          </p:cNvSpPr>
          <p:nvPr>
            <p:ph type="body" idx="1"/>
          </p:nvPr>
        </p:nvSpPr>
        <p:spPr/>
        <p:txBody>
          <a:bodyPr/>
          <a:lstStyle/>
          <a:p>
            <a:pPr eaLnBrk="1" hangingPunct="1">
              <a:lnSpc>
                <a:spcPct val="80000"/>
              </a:lnSpc>
            </a:pPr>
            <a:r>
              <a:rPr lang="en-US" altLang="en-US"/>
              <a:t>What is a Wild Weasel</a:t>
            </a:r>
          </a:p>
          <a:p>
            <a:pPr eaLnBrk="1" hangingPunct="1">
              <a:lnSpc>
                <a:spcPct val="80000"/>
              </a:lnSpc>
            </a:pPr>
            <a:r>
              <a:rPr lang="en-US" altLang="en-US"/>
              <a:t>Battle of the Beams</a:t>
            </a:r>
          </a:p>
          <a:p>
            <a:pPr eaLnBrk="1" hangingPunct="1">
              <a:lnSpc>
                <a:spcPct val="80000"/>
              </a:lnSpc>
            </a:pPr>
            <a:r>
              <a:rPr lang="en-US" altLang="en-US"/>
              <a:t>The Fight for SVN</a:t>
            </a:r>
          </a:p>
          <a:p>
            <a:pPr eaLnBrk="1" hangingPunct="1">
              <a:lnSpc>
                <a:spcPct val="80000"/>
              </a:lnSpc>
            </a:pPr>
            <a:r>
              <a:rPr lang="en-US" altLang="en-US"/>
              <a:t>The Sam Threat</a:t>
            </a:r>
          </a:p>
          <a:p>
            <a:pPr eaLnBrk="1" hangingPunct="1">
              <a:lnSpc>
                <a:spcPct val="80000"/>
              </a:lnSpc>
            </a:pPr>
            <a:r>
              <a:rPr lang="en-US" altLang="en-US"/>
              <a:t>Countering the Sams</a:t>
            </a:r>
          </a:p>
          <a:p>
            <a:pPr eaLnBrk="1" hangingPunct="1">
              <a:lnSpc>
                <a:spcPct val="80000"/>
              </a:lnSpc>
            </a:pPr>
            <a:r>
              <a:rPr lang="en-US" altLang="en-US"/>
              <a:t>The First Sam Kill</a:t>
            </a:r>
          </a:p>
          <a:p>
            <a:pPr eaLnBrk="1" hangingPunct="1">
              <a:lnSpc>
                <a:spcPct val="80000"/>
              </a:lnSpc>
            </a:pPr>
            <a:r>
              <a:rPr lang="en-US" altLang="en-US"/>
              <a:t>Weaseling</a:t>
            </a:r>
          </a:p>
          <a:p>
            <a:pPr eaLnBrk="1" hangingPunct="1">
              <a:lnSpc>
                <a:spcPct val="80000"/>
              </a:lnSpc>
            </a:pPr>
            <a:r>
              <a:rPr lang="en-US" altLang="en-US"/>
              <a:t>The Wild Weasels Today</a:t>
            </a:r>
          </a:p>
        </p:txBody>
      </p:sp>
      <p:sp>
        <p:nvSpPr>
          <p:cNvPr id="184325" name="AutoShape 5">
            <a:extLst>
              <a:ext uri="{FF2B5EF4-FFF2-40B4-BE49-F238E27FC236}">
                <a16:creationId xmlns:a16="http://schemas.microsoft.com/office/drawing/2014/main" id="{76971F3D-D5A4-40B9-DAE4-5F1E10A72432}"/>
              </a:ext>
            </a:extLst>
          </p:cNvPr>
          <p:cNvSpPr>
            <a:spLocks noChangeAspect="1" noChangeArrowheads="1"/>
          </p:cNvSpPr>
          <p:nvPr/>
        </p:nvSpPr>
        <p:spPr bwMode="auto">
          <a:xfrm>
            <a:off x="4275138" y="460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sp>
        <p:nvSpPr>
          <p:cNvPr id="184327" name="AutoShape 7">
            <a:extLst>
              <a:ext uri="{FF2B5EF4-FFF2-40B4-BE49-F238E27FC236}">
                <a16:creationId xmlns:a16="http://schemas.microsoft.com/office/drawing/2014/main" id="{EE92B1A4-991E-8D58-798F-2C10605E1C11}"/>
              </a:ext>
            </a:extLst>
          </p:cNvPr>
          <p:cNvSpPr>
            <a:spLocks noChangeAspect="1" noChangeArrowheads="1"/>
          </p:cNvSpPr>
          <p:nvPr/>
        </p:nvSpPr>
        <p:spPr bwMode="auto">
          <a:xfrm>
            <a:off x="4275138" y="460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5F3D4A28-96F1-A606-54AF-55C9D4D7EAEC}"/>
              </a:ext>
            </a:extLst>
          </p:cNvPr>
          <p:cNvSpPr>
            <a:spLocks noGrp="1"/>
          </p:cNvSpPr>
          <p:nvPr>
            <p:ph type="dt" sz="quarter" idx="10"/>
          </p:nvPr>
        </p:nvSpPr>
        <p:spPr/>
        <p:txBody>
          <a:bodyPr/>
          <a:lstStyle/>
          <a:p>
            <a:pPr>
              <a:defRPr/>
            </a:pPr>
            <a:fld id="{5AE5EB2F-2236-4BA2-97D8-709CDC626AD2}" type="datetime1">
              <a:rPr lang="en-US" altLang="en-US"/>
              <a:pPr>
                <a:defRPr/>
              </a:pPr>
              <a:t>10/22/2025</a:t>
            </a:fld>
            <a:endParaRPr lang="en-US" altLang="en-US"/>
          </a:p>
        </p:txBody>
      </p:sp>
      <p:sp>
        <p:nvSpPr>
          <p:cNvPr id="60419" name="Slide Number Placeholder 4">
            <a:extLst>
              <a:ext uri="{FF2B5EF4-FFF2-40B4-BE49-F238E27FC236}">
                <a16:creationId xmlns:a16="http://schemas.microsoft.com/office/drawing/2014/main" id="{ECFEEF61-E3F1-1EAF-B475-67BF43255FE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FA8A463-7B1D-40A0-B02C-6D24FE865D8F}" type="slidenum">
              <a:rPr lang="en-US" altLang="en-US" sz="1400">
                <a:latin typeface="Arial" panose="020B0604020202020204" pitchFamily="34" charset="0"/>
              </a:rPr>
              <a:pPr lvl="1">
                <a:spcBef>
                  <a:spcPct val="0"/>
                </a:spcBef>
                <a:buClrTx/>
                <a:buFontTx/>
                <a:buNone/>
              </a:pPr>
              <a:t>30</a:t>
            </a:fld>
            <a:endParaRPr lang="en-US" altLang="en-US" sz="1400"/>
          </a:p>
        </p:txBody>
      </p:sp>
      <p:sp>
        <p:nvSpPr>
          <p:cNvPr id="60420" name="Rectangle 6">
            <a:extLst>
              <a:ext uri="{FF2B5EF4-FFF2-40B4-BE49-F238E27FC236}">
                <a16:creationId xmlns:a16="http://schemas.microsoft.com/office/drawing/2014/main" id="{770DA48E-C3AD-7493-DDC1-05C548795BC9}"/>
              </a:ext>
            </a:extLst>
          </p:cNvPr>
          <p:cNvSpPr>
            <a:spLocks noChangeArrowheads="1"/>
          </p:cNvSpPr>
          <p:nvPr/>
        </p:nvSpPr>
        <p:spPr bwMode="auto">
          <a:xfrm>
            <a:off x="1439863" y="3860800"/>
            <a:ext cx="81724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lang="en-US" altLang="en-US" sz="1800">
                <a:solidFill>
                  <a:schemeClr val="tx2"/>
                </a:solidFill>
                <a:latin typeface="Arial" panose="020B0604020202020204" pitchFamily="34" charset="0"/>
              </a:rPr>
              <a:t>YGBSM</a:t>
            </a:r>
          </a:p>
          <a:p>
            <a:pPr>
              <a:lnSpc>
                <a:spcPct val="100000"/>
              </a:lnSpc>
              <a:spcBef>
                <a:spcPct val="0"/>
              </a:spcBef>
              <a:buClrTx/>
              <a:buSzTx/>
              <a:buFontTx/>
              <a:buNone/>
            </a:pPr>
            <a:r>
              <a:rPr lang="en-US" altLang="en-US" sz="1800">
                <a:latin typeface="Arial" panose="020B0604020202020204" pitchFamily="34" charset="0"/>
              </a:rPr>
              <a:t>This is the Weasel motto.  It was the words of the first Electronic</a:t>
            </a:r>
          </a:p>
          <a:p>
            <a:pPr>
              <a:lnSpc>
                <a:spcPct val="100000"/>
              </a:lnSpc>
              <a:spcBef>
                <a:spcPct val="0"/>
              </a:spcBef>
              <a:buClrTx/>
              <a:buSzTx/>
              <a:buFontTx/>
              <a:buNone/>
            </a:pPr>
            <a:r>
              <a:rPr lang="en-US" altLang="en-US" sz="1800">
                <a:latin typeface="Arial" panose="020B0604020202020204" pitchFamily="34" charset="0"/>
              </a:rPr>
              <a:t>Warfare Officer (EWO) when he was told what the mission</a:t>
            </a:r>
          </a:p>
          <a:p>
            <a:pPr>
              <a:lnSpc>
                <a:spcPct val="100000"/>
              </a:lnSpc>
              <a:spcBef>
                <a:spcPct val="0"/>
              </a:spcBef>
              <a:buClrTx/>
              <a:buSzTx/>
              <a:buFontTx/>
              <a:buNone/>
            </a:pPr>
            <a:r>
              <a:rPr lang="en-US" altLang="en-US" sz="1800">
                <a:latin typeface="Arial" panose="020B0604020202020204" pitchFamily="34" charset="0"/>
              </a:rPr>
              <a:t> was going to be.  Get in the back seat of a F-100F and attack SAM Sites.</a:t>
            </a:r>
          </a:p>
          <a:p>
            <a:pPr>
              <a:lnSpc>
                <a:spcPct val="100000"/>
              </a:lnSpc>
              <a:spcBef>
                <a:spcPct val="0"/>
              </a:spcBef>
              <a:buClrTx/>
              <a:buSzTx/>
              <a:buFontTx/>
              <a:buNone/>
            </a:pPr>
            <a:r>
              <a:rPr lang="en-US" altLang="en-US" sz="1800">
                <a:latin typeface="Arial" panose="020B0604020202020204" pitchFamily="34" charset="0"/>
              </a:rPr>
              <a:t>Quote “You Gotta Be Shitting Me!!!!”</a:t>
            </a:r>
          </a:p>
        </p:txBody>
      </p:sp>
      <p:pic>
        <p:nvPicPr>
          <p:cNvPr id="60421" name="Picture 7">
            <a:extLst>
              <a:ext uri="{FF2B5EF4-FFF2-40B4-BE49-F238E27FC236}">
                <a16:creationId xmlns:a16="http://schemas.microsoft.com/office/drawing/2014/main" id="{6EF18F85-5701-592C-5809-7A5F912BD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1736725"/>
            <a:ext cx="14033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2" name="Rectangle 8">
            <a:extLst>
              <a:ext uri="{FF2B5EF4-FFF2-40B4-BE49-F238E27FC236}">
                <a16:creationId xmlns:a16="http://schemas.microsoft.com/office/drawing/2014/main" id="{60E32A2C-597E-C5FD-A568-4E67D6929424}"/>
              </a:ext>
            </a:extLst>
          </p:cNvPr>
          <p:cNvSpPr>
            <a:spLocks noGrp="1" noChangeArrowheads="1"/>
          </p:cNvSpPr>
          <p:nvPr>
            <p:ph type="title"/>
          </p:nvPr>
        </p:nvSpPr>
        <p:spPr>
          <a:xfrm>
            <a:off x="1187450" y="296863"/>
            <a:ext cx="7575550" cy="1455737"/>
          </a:xfrm>
        </p:spPr>
        <p:txBody>
          <a:bodyPr/>
          <a:lstStyle/>
          <a:p>
            <a:pPr eaLnBrk="1" hangingPunct="1">
              <a:defRPr/>
            </a:pPr>
            <a:r>
              <a:rPr lang="en-US" altLang="en-US"/>
              <a:t>Wild Weasel  Motto</a:t>
            </a:r>
          </a:p>
        </p:txBody>
      </p:sp>
      <p:sp>
        <p:nvSpPr>
          <p:cNvPr id="60423" name="Rectangle 10">
            <a:extLst>
              <a:ext uri="{FF2B5EF4-FFF2-40B4-BE49-F238E27FC236}">
                <a16:creationId xmlns:a16="http://schemas.microsoft.com/office/drawing/2014/main" id="{0EE09534-60BF-7510-6FC0-4EEB45A16E4E}"/>
              </a:ext>
            </a:extLst>
          </p:cNvPr>
          <p:cNvSpPr>
            <a:spLocks noGrp="1" noChangeArrowheads="1"/>
          </p:cNvSpPr>
          <p:nvPr>
            <p:ph type="body" idx="4294967295"/>
          </p:nvPr>
        </p:nvSpPr>
        <p:spPr>
          <a:xfrm>
            <a:off x="468313" y="1989138"/>
            <a:ext cx="7951787" cy="4114800"/>
          </a:xfrm>
        </p:spPr>
        <p:txBody>
          <a:bodyPr/>
          <a:lstStyle/>
          <a:p>
            <a:pPr eaLnBrk="1" hangingPunct="1"/>
            <a:endParaRPr lang="en-US" altLang="en-US"/>
          </a:p>
        </p:txBody>
      </p:sp>
      <p:sp>
        <p:nvSpPr>
          <p:cNvPr id="60424" name="Text Box 11">
            <a:extLst>
              <a:ext uri="{FF2B5EF4-FFF2-40B4-BE49-F238E27FC236}">
                <a16:creationId xmlns:a16="http://schemas.microsoft.com/office/drawing/2014/main" id="{614DD19D-9637-53BC-6DCB-0B2AE616C004}"/>
              </a:ext>
            </a:extLst>
          </p:cNvPr>
          <p:cNvSpPr txBox="1">
            <a:spLocks noChangeArrowheads="1"/>
          </p:cNvSpPr>
          <p:nvPr/>
        </p:nvSpPr>
        <p:spPr bwMode="auto">
          <a:xfrm>
            <a:off x="3671888" y="7065963"/>
            <a:ext cx="684212"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a:p>
            <a:pPr>
              <a:lnSpc>
                <a:spcPct val="100000"/>
              </a:lnSpc>
              <a:spcBef>
                <a:spcPct val="50000"/>
              </a:spcBef>
              <a:buClrTx/>
              <a:buSzTx/>
              <a:buFontTx/>
              <a:buNone/>
            </a:pPr>
            <a:endParaRPr lang="en-US" altLang="en-US" sz="1800">
              <a:latin typeface="Arial" panose="020B0604020202020204" pitchFamily="34" charset="0"/>
            </a:endParaRPr>
          </a:p>
          <a:p>
            <a:pPr>
              <a:lnSpc>
                <a:spcPct val="100000"/>
              </a:lnSpc>
              <a:spcBef>
                <a:spcPct val="50000"/>
              </a:spcBef>
              <a:buClrTx/>
              <a:buSzTx/>
              <a:buFontTx/>
              <a:buNone/>
            </a:pPr>
            <a:endParaRPr lang="en-US" altLang="en-US" sz="1800">
              <a:latin typeface="Arial" panose="020B0604020202020204" pitchFamily="34" charset="0"/>
            </a:endParaRPr>
          </a:p>
          <a:p>
            <a:pPr>
              <a:lnSpc>
                <a:spcPct val="100000"/>
              </a:lnSpc>
              <a:spcBef>
                <a:spcPct val="50000"/>
              </a:spcBef>
              <a:buClrTx/>
              <a:buSzTx/>
              <a:buFontTx/>
              <a:buNone/>
            </a:pPr>
            <a:endParaRPr lang="en-US" altLang="en-US" sz="1800">
              <a:latin typeface="Arial" panose="020B0604020202020204" pitchFamily="34" charset="0"/>
            </a:endParaRPr>
          </a:p>
          <a:p>
            <a:pPr>
              <a:lnSpc>
                <a:spcPct val="100000"/>
              </a:lnSpc>
              <a:spcBef>
                <a:spcPct val="50000"/>
              </a:spcBef>
              <a:buClrTx/>
              <a:buSzTx/>
              <a:buFontTx/>
              <a:buNone/>
            </a:pPr>
            <a:r>
              <a:rPr lang="en-US" altLang="en-US" sz="1800">
                <a:latin typeface="Arial" panose="020B0604020202020204" pitchFamily="34" charset="0"/>
              </a:rPr>
              <a:t>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372045-F2FC-0A58-3390-BE97F88AE51F}"/>
              </a:ext>
            </a:extLst>
          </p:cNvPr>
          <p:cNvSpPr>
            <a:spLocks noGrp="1"/>
          </p:cNvSpPr>
          <p:nvPr>
            <p:ph type="dt" sz="quarter" idx="10"/>
          </p:nvPr>
        </p:nvSpPr>
        <p:spPr/>
        <p:txBody>
          <a:bodyPr/>
          <a:lstStyle/>
          <a:p>
            <a:pPr>
              <a:defRPr/>
            </a:pPr>
            <a:fld id="{EC3E509F-98CA-429F-B626-5D92BF66D999}" type="datetime1">
              <a:rPr lang="en-US" altLang="en-US"/>
              <a:pPr>
                <a:defRPr/>
              </a:pPr>
              <a:t>10/22/2025</a:t>
            </a:fld>
            <a:endParaRPr lang="en-US" altLang="en-US"/>
          </a:p>
        </p:txBody>
      </p:sp>
      <p:sp>
        <p:nvSpPr>
          <p:cNvPr id="62467" name="Slide Number Placeholder 5">
            <a:extLst>
              <a:ext uri="{FF2B5EF4-FFF2-40B4-BE49-F238E27FC236}">
                <a16:creationId xmlns:a16="http://schemas.microsoft.com/office/drawing/2014/main" id="{C0798861-234F-F271-8A2B-1D3013619F3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0016B93-C688-4CF9-BA86-D396D46B6187}" type="slidenum">
              <a:rPr lang="en-US" altLang="en-US" sz="1400">
                <a:latin typeface="Arial" panose="020B0604020202020204" pitchFamily="34" charset="0"/>
              </a:rPr>
              <a:pPr lvl="1">
                <a:spcBef>
                  <a:spcPct val="0"/>
                </a:spcBef>
                <a:buClrTx/>
                <a:buFontTx/>
                <a:buNone/>
              </a:pPr>
              <a:t>31</a:t>
            </a:fld>
            <a:endParaRPr lang="en-US" altLang="en-US" sz="1400"/>
          </a:p>
        </p:txBody>
      </p:sp>
      <p:sp>
        <p:nvSpPr>
          <p:cNvPr id="300034" name="Rectangle 2">
            <a:extLst>
              <a:ext uri="{FF2B5EF4-FFF2-40B4-BE49-F238E27FC236}">
                <a16:creationId xmlns:a16="http://schemas.microsoft.com/office/drawing/2014/main" id="{6386C9B3-B0F7-685D-41C9-CC51B954E857}"/>
              </a:ext>
            </a:extLst>
          </p:cNvPr>
          <p:cNvSpPr>
            <a:spLocks noGrp="1" noChangeArrowheads="1"/>
          </p:cNvSpPr>
          <p:nvPr>
            <p:ph type="title"/>
          </p:nvPr>
        </p:nvSpPr>
        <p:spPr/>
        <p:txBody>
          <a:bodyPr/>
          <a:lstStyle/>
          <a:p>
            <a:pPr eaLnBrk="1" hangingPunct="1">
              <a:defRPr/>
            </a:pPr>
            <a:r>
              <a:rPr lang="en-US" altLang="en-US"/>
              <a:t>The Wild Weasel Mission</a:t>
            </a:r>
          </a:p>
        </p:txBody>
      </p:sp>
      <p:sp>
        <p:nvSpPr>
          <p:cNvPr id="62469" name="Rectangle 3">
            <a:extLst>
              <a:ext uri="{FF2B5EF4-FFF2-40B4-BE49-F238E27FC236}">
                <a16:creationId xmlns:a16="http://schemas.microsoft.com/office/drawing/2014/main" id="{55A82CF6-E855-84AA-D677-D48638CAC7A3}"/>
              </a:ext>
            </a:extLst>
          </p:cNvPr>
          <p:cNvSpPr>
            <a:spLocks noGrp="1" noChangeArrowheads="1"/>
          </p:cNvSpPr>
          <p:nvPr>
            <p:ph type="body" idx="1"/>
          </p:nvPr>
        </p:nvSpPr>
        <p:spPr/>
        <p:txBody>
          <a:bodyPr/>
          <a:lstStyle/>
          <a:p>
            <a:pPr eaLnBrk="1" hangingPunct="1"/>
            <a:r>
              <a:rPr lang="en-US" altLang="en-US"/>
              <a:t>Iron Hand </a:t>
            </a:r>
          </a:p>
          <a:p>
            <a:pPr lvl="1" eaLnBrk="1" hangingPunct="1"/>
            <a:r>
              <a:rPr lang="en-US" altLang="en-US"/>
              <a:t>Strike support  First in, Last Out</a:t>
            </a:r>
          </a:p>
          <a:p>
            <a:pPr eaLnBrk="1" hangingPunct="1"/>
            <a:r>
              <a:rPr lang="en-US" altLang="en-US"/>
              <a:t>Hunter Killer</a:t>
            </a:r>
          </a:p>
          <a:p>
            <a:pPr lvl="1" eaLnBrk="1" hangingPunct="1"/>
            <a:r>
              <a:rPr lang="en-US" altLang="en-US"/>
              <a:t>Troll for Sams</a:t>
            </a:r>
          </a:p>
          <a:p>
            <a:pPr lvl="1" eaLnBrk="1" hangingPunct="1"/>
            <a:endParaRPr lang="en-US" altLang="en-US"/>
          </a:p>
          <a:p>
            <a:pPr eaLnBrk="1" hangingPunct="1"/>
            <a:r>
              <a:rPr lang="en-US" altLang="en-US"/>
              <a:t>SEAD (Suppression of Enemy Air Defenses)</a:t>
            </a:r>
          </a:p>
          <a:p>
            <a:pPr eaLnBrk="1" hangingPunct="1"/>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A3EAAFE3-80B5-EFCD-E1EF-7859DE8CE39D}"/>
              </a:ext>
            </a:extLst>
          </p:cNvPr>
          <p:cNvSpPr>
            <a:spLocks noGrp="1"/>
          </p:cNvSpPr>
          <p:nvPr>
            <p:ph type="dt" sz="quarter" idx="10"/>
          </p:nvPr>
        </p:nvSpPr>
        <p:spPr/>
        <p:txBody>
          <a:bodyPr/>
          <a:lstStyle/>
          <a:p>
            <a:pPr>
              <a:defRPr/>
            </a:pPr>
            <a:fld id="{67A49FC9-4841-477A-9787-5B2EAEC3EB81}" type="datetime1">
              <a:rPr lang="en-US" altLang="en-US"/>
              <a:pPr>
                <a:defRPr/>
              </a:pPr>
              <a:t>10/22/2025</a:t>
            </a:fld>
            <a:endParaRPr lang="en-US" altLang="en-US"/>
          </a:p>
        </p:txBody>
      </p:sp>
      <p:sp>
        <p:nvSpPr>
          <p:cNvPr id="64515" name="Slide Number Placeholder 4">
            <a:extLst>
              <a:ext uri="{FF2B5EF4-FFF2-40B4-BE49-F238E27FC236}">
                <a16:creationId xmlns:a16="http://schemas.microsoft.com/office/drawing/2014/main" id="{A8D19467-2E53-8F36-5707-B0A02C17F83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4A79B84-D480-4EE8-966B-EDADA20A42A3}" type="slidenum">
              <a:rPr lang="en-US" altLang="en-US" sz="1400">
                <a:latin typeface="Arial" panose="020B0604020202020204" pitchFamily="34" charset="0"/>
              </a:rPr>
              <a:pPr lvl="1">
                <a:spcBef>
                  <a:spcPct val="0"/>
                </a:spcBef>
                <a:buClrTx/>
                <a:buFontTx/>
                <a:buNone/>
              </a:pPr>
              <a:t>32</a:t>
            </a:fld>
            <a:endParaRPr lang="en-US" altLang="en-US" sz="1400"/>
          </a:p>
        </p:txBody>
      </p:sp>
      <p:sp>
        <p:nvSpPr>
          <p:cNvPr id="171015" name="Rectangle 7">
            <a:extLst>
              <a:ext uri="{FF2B5EF4-FFF2-40B4-BE49-F238E27FC236}">
                <a16:creationId xmlns:a16="http://schemas.microsoft.com/office/drawing/2014/main" id="{85BE295E-B5EC-A89B-14A3-6D02ED34F6E1}"/>
              </a:ext>
            </a:extLst>
          </p:cNvPr>
          <p:cNvSpPr>
            <a:spLocks noGrp="1" noChangeArrowheads="1"/>
          </p:cNvSpPr>
          <p:nvPr>
            <p:ph type="title"/>
          </p:nvPr>
        </p:nvSpPr>
        <p:spPr/>
        <p:txBody>
          <a:bodyPr/>
          <a:lstStyle/>
          <a:p>
            <a:pPr eaLnBrk="1" hangingPunct="1">
              <a:defRPr/>
            </a:pPr>
            <a:r>
              <a:rPr lang="en-US" altLang="en-US"/>
              <a:t>First Sam Kill-   12-22-65</a:t>
            </a:r>
          </a:p>
        </p:txBody>
      </p:sp>
      <p:pic>
        <p:nvPicPr>
          <p:cNvPr id="64517" name="Picture 8">
            <a:extLst>
              <a:ext uri="{FF2B5EF4-FFF2-40B4-BE49-F238E27FC236}">
                <a16:creationId xmlns:a16="http://schemas.microsoft.com/office/drawing/2014/main" id="{4FF833A1-7204-123E-F596-8977C9534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520825"/>
            <a:ext cx="77089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9">
            <a:extLst>
              <a:ext uri="{FF2B5EF4-FFF2-40B4-BE49-F238E27FC236}">
                <a16:creationId xmlns:a16="http://schemas.microsoft.com/office/drawing/2014/main" id="{F523FB36-F3AE-A31E-A53F-9602B3CA5A74}"/>
              </a:ext>
            </a:extLst>
          </p:cNvPr>
          <p:cNvSpPr txBox="1">
            <a:spLocks noChangeArrowheads="1"/>
          </p:cNvSpPr>
          <p:nvPr/>
        </p:nvSpPr>
        <p:spPr bwMode="auto">
          <a:xfrm>
            <a:off x="647700" y="6200775"/>
            <a:ext cx="752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p:txBody>
      </p:sp>
      <p:sp>
        <p:nvSpPr>
          <p:cNvPr id="64519" name="Rectangle 10">
            <a:extLst>
              <a:ext uri="{FF2B5EF4-FFF2-40B4-BE49-F238E27FC236}">
                <a16:creationId xmlns:a16="http://schemas.microsoft.com/office/drawing/2014/main" id="{62871A8F-1CB2-991F-8906-25444A064764}"/>
              </a:ext>
            </a:extLst>
          </p:cNvPr>
          <p:cNvSpPr>
            <a:spLocks noGrp="1" noChangeArrowheads="1"/>
          </p:cNvSpPr>
          <p:nvPr>
            <p:ph type="body" idx="4294967295"/>
          </p:nvPr>
        </p:nvSpPr>
        <p:spPr/>
        <p:txBody>
          <a:bodyPr/>
          <a:lstStyle/>
          <a:p>
            <a:pPr lvl="1" eaLnBrk="1" hangingPunct="1"/>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A8654267-0900-EB6C-C6D8-1CDC760FE374}"/>
              </a:ext>
            </a:extLst>
          </p:cNvPr>
          <p:cNvSpPr>
            <a:spLocks noGrp="1"/>
          </p:cNvSpPr>
          <p:nvPr>
            <p:ph type="dt" sz="quarter" idx="10"/>
          </p:nvPr>
        </p:nvSpPr>
        <p:spPr/>
        <p:txBody>
          <a:bodyPr/>
          <a:lstStyle/>
          <a:p>
            <a:pPr>
              <a:defRPr/>
            </a:pPr>
            <a:fld id="{183D6395-1503-4367-B364-620195A8B77A}" type="datetime1">
              <a:rPr lang="en-US" altLang="en-US"/>
              <a:pPr>
                <a:defRPr/>
              </a:pPr>
              <a:t>10/22/2025</a:t>
            </a:fld>
            <a:endParaRPr lang="en-US" altLang="en-US"/>
          </a:p>
        </p:txBody>
      </p:sp>
      <p:sp>
        <p:nvSpPr>
          <p:cNvPr id="66563" name="Slide Number Placeholder 6">
            <a:extLst>
              <a:ext uri="{FF2B5EF4-FFF2-40B4-BE49-F238E27FC236}">
                <a16:creationId xmlns:a16="http://schemas.microsoft.com/office/drawing/2014/main" id="{07CCFB8C-8915-B615-4555-61D4E56BAEA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F940F520-824D-48C8-8B9D-51F8F9845D1A}" type="slidenum">
              <a:rPr lang="en-US" altLang="en-US" sz="1400">
                <a:latin typeface="Arial" panose="020B0604020202020204" pitchFamily="34" charset="0"/>
              </a:rPr>
              <a:pPr lvl="1">
                <a:spcBef>
                  <a:spcPct val="0"/>
                </a:spcBef>
                <a:buClrTx/>
                <a:buFontTx/>
                <a:buNone/>
              </a:pPr>
              <a:t>33</a:t>
            </a:fld>
            <a:endParaRPr lang="en-US" altLang="en-US" sz="1400"/>
          </a:p>
        </p:txBody>
      </p:sp>
      <p:pic>
        <p:nvPicPr>
          <p:cNvPr id="66564" name="Picture 4">
            <a:extLst>
              <a:ext uri="{FF2B5EF4-FFF2-40B4-BE49-F238E27FC236}">
                <a16:creationId xmlns:a16="http://schemas.microsoft.com/office/drawing/2014/main" id="{6C3C166C-F5EB-8A3C-8201-66D1E02E4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76475"/>
            <a:ext cx="36941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6">
            <a:extLst>
              <a:ext uri="{FF2B5EF4-FFF2-40B4-BE49-F238E27FC236}">
                <a16:creationId xmlns:a16="http://schemas.microsoft.com/office/drawing/2014/main" id="{FA23E74B-F758-1F2C-759A-E0C78F309428}"/>
              </a:ext>
            </a:extLst>
          </p:cNvPr>
          <p:cNvSpPr>
            <a:spLocks noGrp="1" noChangeArrowheads="1"/>
          </p:cNvSpPr>
          <p:nvPr>
            <p:ph type="title"/>
          </p:nvPr>
        </p:nvSpPr>
        <p:spPr>
          <a:xfrm>
            <a:off x="395288" y="188913"/>
            <a:ext cx="8080375" cy="1143000"/>
          </a:xfrm>
        </p:spPr>
        <p:txBody>
          <a:bodyPr/>
          <a:lstStyle/>
          <a:p>
            <a:pPr eaLnBrk="1" hangingPunct="1">
              <a:defRPr/>
            </a:pPr>
            <a:r>
              <a:rPr lang="en-US" altLang="en-US"/>
              <a:t>WW III    </a:t>
            </a:r>
          </a:p>
        </p:txBody>
      </p:sp>
      <p:sp>
        <p:nvSpPr>
          <p:cNvPr id="66566" name="Rectangle 7">
            <a:extLst>
              <a:ext uri="{FF2B5EF4-FFF2-40B4-BE49-F238E27FC236}">
                <a16:creationId xmlns:a16="http://schemas.microsoft.com/office/drawing/2014/main" id="{91F8E90E-A8D8-93BD-2360-70EAE4EB19B8}"/>
              </a:ext>
            </a:extLst>
          </p:cNvPr>
          <p:cNvSpPr>
            <a:spLocks noGrp="1" noChangeArrowheads="1"/>
          </p:cNvSpPr>
          <p:nvPr>
            <p:ph type="body" sz="half" idx="1"/>
          </p:nvPr>
        </p:nvSpPr>
        <p:spPr>
          <a:xfrm>
            <a:off x="647700" y="2743200"/>
            <a:ext cx="3810000" cy="4114800"/>
          </a:xfrm>
        </p:spPr>
        <p:txBody>
          <a:bodyPr/>
          <a:lstStyle/>
          <a:p>
            <a:pPr eaLnBrk="1" hangingPunct="1"/>
            <a:r>
              <a:rPr lang="en-US" altLang="en-US" sz="2800"/>
              <a:t>F-105/F</a:t>
            </a:r>
          </a:p>
          <a:p>
            <a:pPr eaLnBrk="1" hangingPunct="1"/>
            <a:r>
              <a:rPr lang="en-US" altLang="en-US" sz="2800"/>
              <a:t>CREW  Selection</a:t>
            </a:r>
          </a:p>
          <a:p>
            <a:pPr eaLnBrk="1" hangingPunct="1"/>
            <a:r>
              <a:rPr lang="en-US" altLang="en-US" sz="2800"/>
              <a:t>Training</a:t>
            </a:r>
          </a:p>
          <a:p>
            <a:pPr eaLnBrk="1" hangingPunct="1"/>
            <a:r>
              <a:rPr lang="en-US" altLang="en-US" sz="2800"/>
              <a:t>Weapons</a:t>
            </a:r>
          </a:p>
          <a:p>
            <a:pPr eaLnBrk="1" hangingPunct="1"/>
            <a:r>
              <a:rPr lang="en-US" altLang="en-US" sz="2800"/>
              <a:t>Tactics</a:t>
            </a:r>
          </a:p>
        </p:txBody>
      </p:sp>
      <p:sp>
        <p:nvSpPr>
          <p:cNvPr id="66567" name="Rectangle 8">
            <a:extLst>
              <a:ext uri="{FF2B5EF4-FFF2-40B4-BE49-F238E27FC236}">
                <a16:creationId xmlns:a16="http://schemas.microsoft.com/office/drawing/2014/main" id="{C421F996-9662-7EFC-1AAE-FA07DB216351}"/>
              </a:ext>
            </a:extLst>
          </p:cNvPr>
          <p:cNvSpPr>
            <a:spLocks noGrp="1" noChangeArrowheads="1"/>
          </p:cNvSpPr>
          <p:nvPr>
            <p:ph type="body" sz="half" idx="2"/>
          </p:nvPr>
        </p:nvSpPr>
        <p:spPr>
          <a:xfrm>
            <a:off x="4751388" y="1520825"/>
            <a:ext cx="3810000" cy="4611688"/>
          </a:xfrm>
        </p:spPr>
        <p:txBody>
          <a:bodyPr/>
          <a:lstStyle/>
          <a:p>
            <a:pPr eaLnBrk="1" hangingPunct="1"/>
            <a:endParaRPr lang="en-US" altLang="en-US"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020E0007-1556-119C-18B0-89A9006D4D79}"/>
              </a:ext>
            </a:extLst>
          </p:cNvPr>
          <p:cNvSpPr>
            <a:spLocks noGrp="1"/>
          </p:cNvSpPr>
          <p:nvPr>
            <p:ph type="dt" sz="quarter" idx="10"/>
          </p:nvPr>
        </p:nvSpPr>
        <p:spPr/>
        <p:txBody>
          <a:bodyPr/>
          <a:lstStyle/>
          <a:p>
            <a:pPr>
              <a:defRPr/>
            </a:pPr>
            <a:fld id="{B2649061-893D-4228-86D4-181DB145366C}" type="datetime1">
              <a:rPr lang="en-US" altLang="en-US"/>
              <a:pPr>
                <a:defRPr/>
              </a:pPr>
              <a:t>10/22/2025</a:t>
            </a:fld>
            <a:endParaRPr lang="en-US" altLang="en-US"/>
          </a:p>
        </p:txBody>
      </p:sp>
      <p:sp>
        <p:nvSpPr>
          <p:cNvPr id="68611" name="Slide Number Placeholder 4">
            <a:extLst>
              <a:ext uri="{FF2B5EF4-FFF2-40B4-BE49-F238E27FC236}">
                <a16:creationId xmlns:a16="http://schemas.microsoft.com/office/drawing/2014/main" id="{48F93FD9-FAC2-269C-E84C-E1813DEA8F5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31821251-BCFC-47B1-AFA3-6045ECC244CB}" type="slidenum">
              <a:rPr lang="en-US" altLang="en-US" sz="1400">
                <a:latin typeface="Arial" panose="020B0604020202020204" pitchFamily="34" charset="0"/>
              </a:rPr>
              <a:pPr lvl="1">
                <a:spcBef>
                  <a:spcPct val="0"/>
                </a:spcBef>
                <a:buClrTx/>
                <a:buFontTx/>
                <a:buNone/>
              </a:pPr>
              <a:t>34</a:t>
            </a:fld>
            <a:endParaRPr lang="en-US" altLang="en-US" sz="1400"/>
          </a:p>
        </p:txBody>
      </p:sp>
      <p:sp>
        <p:nvSpPr>
          <p:cNvPr id="222212" name="Rectangle 4">
            <a:extLst>
              <a:ext uri="{FF2B5EF4-FFF2-40B4-BE49-F238E27FC236}">
                <a16:creationId xmlns:a16="http://schemas.microsoft.com/office/drawing/2014/main" id="{B3687D33-6074-9E3B-C478-96C78428852D}"/>
              </a:ext>
            </a:extLst>
          </p:cNvPr>
          <p:cNvSpPr>
            <a:spLocks noGrp="1" noChangeArrowheads="1"/>
          </p:cNvSpPr>
          <p:nvPr>
            <p:ph type="title"/>
          </p:nvPr>
        </p:nvSpPr>
        <p:spPr/>
        <p:txBody>
          <a:bodyPr/>
          <a:lstStyle/>
          <a:p>
            <a:pPr eaLnBrk="1" hangingPunct="1">
              <a:defRPr/>
            </a:pPr>
            <a:r>
              <a:rPr lang="en-US" altLang="en-US"/>
              <a:t>Wild Weasel III The F-105F</a:t>
            </a:r>
          </a:p>
        </p:txBody>
      </p:sp>
      <p:pic>
        <p:nvPicPr>
          <p:cNvPr id="68613" name="Picture 7">
            <a:extLst>
              <a:ext uri="{FF2B5EF4-FFF2-40B4-BE49-F238E27FC236}">
                <a16:creationId xmlns:a16="http://schemas.microsoft.com/office/drawing/2014/main" id="{7D35D902-3F85-A290-02AF-A5845DE9F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36725"/>
            <a:ext cx="6985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65350004-409F-65AE-9504-61F6AA21FFAB}"/>
              </a:ext>
            </a:extLst>
          </p:cNvPr>
          <p:cNvSpPr>
            <a:spLocks noGrp="1"/>
          </p:cNvSpPr>
          <p:nvPr>
            <p:ph type="dt" sz="quarter" idx="10"/>
          </p:nvPr>
        </p:nvSpPr>
        <p:spPr/>
        <p:txBody>
          <a:bodyPr/>
          <a:lstStyle/>
          <a:p>
            <a:pPr>
              <a:defRPr/>
            </a:pPr>
            <a:fld id="{6678D071-FE60-44B7-B78F-AD5E2C6747AB}" type="datetime1">
              <a:rPr lang="en-US" altLang="en-US"/>
              <a:pPr>
                <a:defRPr/>
              </a:pPr>
              <a:t>10/22/2025</a:t>
            </a:fld>
            <a:endParaRPr lang="en-US" altLang="en-US"/>
          </a:p>
        </p:txBody>
      </p:sp>
      <p:sp>
        <p:nvSpPr>
          <p:cNvPr id="70659" name="Slide Number Placeholder 3">
            <a:extLst>
              <a:ext uri="{FF2B5EF4-FFF2-40B4-BE49-F238E27FC236}">
                <a16:creationId xmlns:a16="http://schemas.microsoft.com/office/drawing/2014/main" id="{E991F2C3-95DF-2A85-AC74-08DA6AA1388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8A3A6AC8-4DA6-4E67-9A7A-0905702BD002}" type="slidenum">
              <a:rPr lang="en-US" altLang="en-US" sz="1400">
                <a:latin typeface="Arial" panose="020B0604020202020204" pitchFamily="34" charset="0"/>
              </a:rPr>
              <a:pPr lvl="1">
                <a:spcBef>
                  <a:spcPct val="0"/>
                </a:spcBef>
                <a:buClrTx/>
                <a:buFontTx/>
                <a:buNone/>
              </a:pPr>
              <a:t>35</a:t>
            </a:fld>
            <a:endParaRPr lang="en-US" altLang="en-US" sz="1400"/>
          </a:p>
        </p:txBody>
      </p:sp>
      <p:sp>
        <p:nvSpPr>
          <p:cNvPr id="199682" name="Rectangle 2">
            <a:extLst>
              <a:ext uri="{FF2B5EF4-FFF2-40B4-BE49-F238E27FC236}">
                <a16:creationId xmlns:a16="http://schemas.microsoft.com/office/drawing/2014/main" id="{B11C7718-5551-9469-6C4A-3E6B60CB0E53}"/>
              </a:ext>
            </a:extLst>
          </p:cNvPr>
          <p:cNvSpPr>
            <a:spLocks noGrp="1" noChangeArrowheads="1"/>
          </p:cNvSpPr>
          <p:nvPr>
            <p:ph type="title" idx="4294967295"/>
          </p:nvPr>
        </p:nvSpPr>
        <p:spPr>
          <a:xfrm>
            <a:off x="1063625" y="609600"/>
            <a:ext cx="8080375" cy="1143000"/>
          </a:xfrm>
        </p:spPr>
        <p:txBody>
          <a:bodyPr/>
          <a:lstStyle/>
          <a:p>
            <a:pPr eaLnBrk="1" hangingPunct="1">
              <a:defRPr/>
            </a:pPr>
            <a:r>
              <a:rPr lang="en-US" altLang="en-US"/>
              <a:t>My Wild Weasel Class Nov ‘67</a:t>
            </a:r>
          </a:p>
        </p:txBody>
      </p:sp>
      <p:pic>
        <p:nvPicPr>
          <p:cNvPr id="70661" name="Picture 3">
            <a:extLst>
              <a:ext uri="{FF2B5EF4-FFF2-40B4-BE49-F238E27FC236}">
                <a16:creationId xmlns:a16="http://schemas.microsoft.com/office/drawing/2014/main" id="{04A47D1E-C64D-FE37-47CD-AB153CB9C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844675"/>
            <a:ext cx="59753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D99E1F-087C-77AE-FE0C-A111F08B4FB2}"/>
              </a:ext>
            </a:extLst>
          </p:cNvPr>
          <p:cNvSpPr>
            <a:spLocks noGrp="1"/>
          </p:cNvSpPr>
          <p:nvPr>
            <p:ph type="dt" sz="quarter" idx="10"/>
          </p:nvPr>
        </p:nvSpPr>
        <p:spPr/>
        <p:txBody>
          <a:bodyPr/>
          <a:lstStyle/>
          <a:p>
            <a:pPr>
              <a:defRPr/>
            </a:pPr>
            <a:fld id="{7CECC032-BBAF-420C-9C3B-5A19E5EBF1B1}" type="datetime1">
              <a:rPr lang="en-US" altLang="en-US"/>
              <a:pPr>
                <a:defRPr/>
              </a:pPr>
              <a:t>10/22/2025</a:t>
            </a:fld>
            <a:endParaRPr lang="en-US" altLang="en-US"/>
          </a:p>
        </p:txBody>
      </p:sp>
      <p:sp>
        <p:nvSpPr>
          <p:cNvPr id="72707" name="Slide Number Placeholder 5">
            <a:extLst>
              <a:ext uri="{FF2B5EF4-FFF2-40B4-BE49-F238E27FC236}">
                <a16:creationId xmlns:a16="http://schemas.microsoft.com/office/drawing/2014/main" id="{77539F71-E70D-B61A-D579-E742956929E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0BBD27FD-6AF4-41D6-A53D-ABAD919D6026}" type="slidenum">
              <a:rPr lang="en-US" altLang="en-US" sz="1400">
                <a:latin typeface="Arial" panose="020B0604020202020204" pitchFamily="34" charset="0"/>
              </a:rPr>
              <a:pPr lvl="1">
                <a:spcBef>
                  <a:spcPct val="0"/>
                </a:spcBef>
                <a:buClrTx/>
                <a:buFontTx/>
                <a:buNone/>
              </a:pPr>
              <a:t>36</a:t>
            </a:fld>
            <a:endParaRPr lang="en-US" altLang="en-US" sz="1400"/>
          </a:p>
        </p:txBody>
      </p:sp>
      <p:sp>
        <p:nvSpPr>
          <p:cNvPr id="364546" name="Rectangle 2">
            <a:extLst>
              <a:ext uri="{FF2B5EF4-FFF2-40B4-BE49-F238E27FC236}">
                <a16:creationId xmlns:a16="http://schemas.microsoft.com/office/drawing/2014/main" id="{237839EB-B2C3-970E-728F-4634C67F0814}"/>
              </a:ext>
            </a:extLst>
          </p:cNvPr>
          <p:cNvSpPr>
            <a:spLocks noGrp="1" noChangeArrowheads="1"/>
          </p:cNvSpPr>
          <p:nvPr>
            <p:ph type="title"/>
          </p:nvPr>
        </p:nvSpPr>
        <p:spPr>
          <a:xfrm>
            <a:off x="682625" y="609600"/>
            <a:ext cx="8461375" cy="1143000"/>
          </a:xfrm>
        </p:spPr>
        <p:txBody>
          <a:bodyPr/>
          <a:lstStyle/>
          <a:p>
            <a:pPr eaLnBrk="1" hangingPunct="1">
              <a:defRPr/>
            </a:pPr>
            <a:r>
              <a:rPr lang="en-US" altLang="en-US"/>
              <a:t>Kitty the Cat Girl  &amp; Graduation</a:t>
            </a:r>
          </a:p>
        </p:txBody>
      </p:sp>
      <p:pic>
        <p:nvPicPr>
          <p:cNvPr id="72709" name="Picture 3">
            <a:extLst>
              <a:ext uri="{FF2B5EF4-FFF2-40B4-BE49-F238E27FC236}">
                <a16:creationId xmlns:a16="http://schemas.microsoft.com/office/drawing/2014/main" id="{FEDAAA19-AB39-A8D9-6F64-7881C81DF59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16125" y="2024063"/>
            <a:ext cx="5473700" cy="4219575"/>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B4F9A00-6730-ED98-FDA0-437FA1EE88A1}"/>
              </a:ext>
            </a:extLst>
          </p:cNvPr>
          <p:cNvSpPr>
            <a:spLocks noGrp="1"/>
          </p:cNvSpPr>
          <p:nvPr>
            <p:ph type="dt" sz="quarter" idx="10"/>
          </p:nvPr>
        </p:nvSpPr>
        <p:spPr/>
        <p:txBody>
          <a:bodyPr/>
          <a:lstStyle/>
          <a:p>
            <a:pPr>
              <a:defRPr/>
            </a:pPr>
            <a:fld id="{7323A2C6-8E18-4A4B-AAD0-5E76AE97E968}" type="datetime1">
              <a:rPr lang="en-US" altLang="en-US"/>
              <a:pPr>
                <a:defRPr/>
              </a:pPr>
              <a:t>10/22/2025</a:t>
            </a:fld>
            <a:endParaRPr lang="en-US" altLang="en-US"/>
          </a:p>
        </p:txBody>
      </p:sp>
      <p:sp>
        <p:nvSpPr>
          <p:cNvPr id="73731" name="Slide Number Placeholder 5">
            <a:extLst>
              <a:ext uri="{FF2B5EF4-FFF2-40B4-BE49-F238E27FC236}">
                <a16:creationId xmlns:a16="http://schemas.microsoft.com/office/drawing/2014/main" id="{19612AC9-F56C-D535-1976-67BA7F1A5F1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18345F71-6764-48AA-8D6E-8A46032BA694}" type="slidenum">
              <a:rPr lang="en-US" altLang="en-US" sz="1400">
                <a:latin typeface="Arial" panose="020B0604020202020204" pitchFamily="34" charset="0"/>
              </a:rPr>
              <a:pPr lvl="1">
                <a:spcBef>
                  <a:spcPct val="0"/>
                </a:spcBef>
                <a:buClrTx/>
                <a:buFontTx/>
                <a:buNone/>
              </a:pPr>
              <a:t>37</a:t>
            </a:fld>
            <a:endParaRPr lang="en-US" altLang="en-US" sz="1400"/>
          </a:p>
        </p:txBody>
      </p:sp>
      <p:sp>
        <p:nvSpPr>
          <p:cNvPr id="359426" name="Rectangle 2">
            <a:extLst>
              <a:ext uri="{FF2B5EF4-FFF2-40B4-BE49-F238E27FC236}">
                <a16:creationId xmlns:a16="http://schemas.microsoft.com/office/drawing/2014/main" id="{8CF2AFF1-2234-AD9E-4987-D26FABD15A50}"/>
              </a:ext>
            </a:extLst>
          </p:cNvPr>
          <p:cNvSpPr>
            <a:spLocks noGrp="1" noChangeArrowheads="1"/>
          </p:cNvSpPr>
          <p:nvPr>
            <p:ph type="title"/>
          </p:nvPr>
        </p:nvSpPr>
        <p:spPr>
          <a:xfrm>
            <a:off x="684213" y="225425"/>
            <a:ext cx="8080375" cy="1143000"/>
          </a:xfrm>
        </p:spPr>
        <p:txBody>
          <a:bodyPr/>
          <a:lstStyle/>
          <a:p>
            <a:pPr eaLnBrk="1" hangingPunct="1">
              <a:defRPr/>
            </a:pPr>
            <a:r>
              <a:rPr lang="en-US" altLang="en-US" sz="4000"/>
              <a:t>Dave always watches the figures</a:t>
            </a:r>
          </a:p>
        </p:txBody>
      </p:sp>
      <p:sp>
        <p:nvSpPr>
          <p:cNvPr id="73733" name="Rectangle 3">
            <a:extLst>
              <a:ext uri="{FF2B5EF4-FFF2-40B4-BE49-F238E27FC236}">
                <a16:creationId xmlns:a16="http://schemas.microsoft.com/office/drawing/2014/main" id="{21088C2C-6781-F5F3-A91C-7B64441ED633}"/>
              </a:ext>
            </a:extLst>
          </p:cNvPr>
          <p:cNvSpPr>
            <a:spLocks noGrp="1" noChangeArrowheads="1"/>
          </p:cNvSpPr>
          <p:nvPr>
            <p:ph type="body" idx="1"/>
          </p:nvPr>
        </p:nvSpPr>
        <p:spPr/>
        <p:txBody>
          <a:bodyPr/>
          <a:lstStyle/>
          <a:p>
            <a:pPr eaLnBrk="1" hangingPunct="1"/>
            <a:endParaRPr lang="en-US" altLang="en-US"/>
          </a:p>
        </p:txBody>
      </p:sp>
      <p:sp>
        <p:nvSpPr>
          <p:cNvPr id="359429" name="AutoShape 5">
            <a:extLst>
              <a:ext uri="{FF2B5EF4-FFF2-40B4-BE49-F238E27FC236}">
                <a16:creationId xmlns:a16="http://schemas.microsoft.com/office/drawing/2014/main" id="{FEE3B62E-E5C9-B9C2-2C77-ED6FB542061C}"/>
              </a:ext>
            </a:extLst>
          </p:cNvPr>
          <p:cNvSpPr>
            <a:spLocks noChangeAspect="1" noChangeArrowheads="1"/>
          </p:cNvSpPr>
          <p:nvPr/>
        </p:nvSpPr>
        <p:spPr bwMode="auto">
          <a:xfrm>
            <a:off x="566738" y="-1447800"/>
            <a:ext cx="8010525" cy="97536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pic>
        <p:nvPicPr>
          <p:cNvPr id="73735" name="Picture 6">
            <a:extLst>
              <a:ext uri="{FF2B5EF4-FFF2-40B4-BE49-F238E27FC236}">
                <a16:creationId xmlns:a16="http://schemas.microsoft.com/office/drawing/2014/main" id="{C50CE540-ACCF-AD94-6792-E8530F9C9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1233488"/>
            <a:ext cx="4319588"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739B85C-54A1-36A6-2323-A08EBFF1E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349408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descr="Goldstein (15) small">
            <a:extLst>
              <a:ext uri="{FF2B5EF4-FFF2-40B4-BE49-F238E27FC236}">
                <a16:creationId xmlns:a16="http://schemas.microsoft.com/office/drawing/2014/main" id="{CC9818CC-DF86-3F95-19A0-FD3510EFB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513" y="2362200"/>
            <a:ext cx="5588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3346E49-408D-39C4-3EF2-D887EF37DADC}"/>
              </a:ext>
            </a:extLst>
          </p:cNvPr>
          <p:cNvSpPr>
            <a:spLocks noGrp="1"/>
          </p:cNvSpPr>
          <p:nvPr>
            <p:ph type="dt" sz="quarter" idx="10"/>
          </p:nvPr>
        </p:nvSpPr>
        <p:spPr/>
        <p:txBody>
          <a:bodyPr/>
          <a:lstStyle/>
          <a:p>
            <a:pPr>
              <a:defRPr/>
            </a:pPr>
            <a:fld id="{BB0EE3AD-848A-4B31-B5F9-2D7C5C594F47}" type="datetime1">
              <a:rPr lang="en-US" altLang="en-US"/>
              <a:pPr>
                <a:defRPr/>
              </a:pPr>
              <a:t>10/22/2025</a:t>
            </a:fld>
            <a:endParaRPr lang="en-US" altLang="en-US"/>
          </a:p>
        </p:txBody>
      </p:sp>
      <p:sp>
        <p:nvSpPr>
          <p:cNvPr id="75779" name="Slide Number Placeholder 5">
            <a:extLst>
              <a:ext uri="{FF2B5EF4-FFF2-40B4-BE49-F238E27FC236}">
                <a16:creationId xmlns:a16="http://schemas.microsoft.com/office/drawing/2014/main" id="{8B01A593-A0CB-0104-A2CD-80F520AB13A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6A4B0540-D85A-4832-9AD2-B522B1C51EFD}" type="slidenum">
              <a:rPr lang="en-US" altLang="en-US" sz="1400">
                <a:latin typeface="Arial" panose="020B0604020202020204" pitchFamily="34" charset="0"/>
              </a:rPr>
              <a:pPr lvl="1">
                <a:spcBef>
                  <a:spcPct val="0"/>
                </a:spcBef>
                <a:buClrTx/>
                <a:buFontTx/>
                <a:buNone/>
              </a:pPr>
              <a:t>39</a:t>
            </a:fld>
            <a:endParaRPr lang="en-US" altLang="en-US" sz="1400"/>
          </a:p>
        </p:txBody>
      </p:sp>
      <p:sp>
        <p:nvSpPr>
          <p:cNvPr id="362498" name="Rectangle 2">
            <a:extLst>
              <a:ext uri="{FF2B5EF4-FFF2-40B4-BE49-F238E27FC236}">
                <a16:creationId xmlns:a16="http://schemas.microsoft.com/office/drawing/2014/main" id="{0E8F2889-3559-FC1B-53E3-B75FAC96FC07}"/>
              </a:ext>
            </a:extLst>
          </p:cNvPr>
          <p:cNvSpPr>
            <a:spLocks noGrp="1" noChangeArrowheads="1"/>
          </p:cNvSpPr>
          <p:nvPr>
            <p:ph type="title"/>
          </p:nvPr>
        </p:nvSpPr>
        <p:spPr/>
        <p:txBody>
          <a:bodyPr/>
          <a:lstStyle/>
          <a:p>
            <a:pPr eaLnBrk="1" hangingPunct="1">
              <a:defRPr/>
            </a:pPr>
            <a:r>
              <a:rPr lang="en-US" altLang="en-US" sz="4000"/>
              <a:t>Weasel Class &amp; the Pueblo Crisis</a:t>
            </a:r>
          </a:p>
        </p:txBody>
      </p:sp>
      <p:sp>
        <p:nvSpPr>
          <p:cNvPr id="75781" name="Rectangle 3">
            <a:extLst>
              <a:ext uri="{FF2B5EF4-FFF2-40B4-BE49-F238E27FC236}">
                <a16:creationId xmlns:a16="http://schemas.microsoft.com/office/drawing/2014/main" id="{ECAEB79A-DE16-FBBC-1343-0553E8919235}"/>
              </a:ext>
            </a:extLst>
          </p:cNvPr>
          <p:cNvSpPr>
            <a:spLocks noGrp="1" noChangeArrowheads="1"/>
          </p:cNvSpPr>
          <p:nvPr>
            <p:ph type="body" idx="1"/>
          </p:nvPr>
        </p:nvSpPr>
        <p:spPr/>
        <p:txBody>
          <a:bodyPr/>
          <a:lstStyle/>
          <a:p>
            <a:pPr eaLnBrk="1" hangingPunct="1"/>
            <a:endParaRPr lang="en-US" altLang="en-US"/>
          </a:p>
        </p:txBody>
      </p:sp>
      <p:sp>
        <p:nvSpPr>
          <p:cNvPr id="362501" name="AutoShape 5">
            <a:extLst>
              <a:ext uri="{FF2B5EF4-FFF2-40B4-BE49-F238E27FC236}">
                <a16:creationId xmlns:a16="http://schemas.microsoft.com/office/drawing/2014/main" id="{547D1E17-60C5-BBD2-2FA8-61A54BD0CFE6}"/>
              </a:ext>
            </a:extLst>
          </p:cNvPr>
          <p:cNvSpPr>
            <a:spLocks noChangeAspect="1" noChangeArrowheads="1"/>
          </p:cNvSpPr>
          <p:nvPr/>
        </p:nvSpPr>
        <p:spPr bwMode="auto">
          <a:xfrm>
            <a:off x="168275" y="46038"/>
            <a:ext cx="11830050" cy="97536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sp>
        <p:nvSpPr>
          <p:cNvPr id="362503" name="AutoShape 7">
            <a:extLst>
              <a:ext uri="{FF2B5EF4-FFF2-40B4-BE49-F238E27FC236}">
                <a16:creationId xmlns:a16="http://schemas.microsoft.com/office/drawing/2014/main" id="{3B4DAA02-BEBB-6595-12CC-8C34811B0C1D}"/>
              </a:ext>
            </a:extLst>
          </p:cNvPr>
          <p:cNvSpPr>
            <a:spLocks noChangeAspect="1" noChangeArrowheads="1"/>
          </p:cNvSpPr>
          <p:nvPr/>
        </p:nvSpPr>
        <p:spPr bwMode="auto">
          <a:xfrm>
            <a:off x="168275" y="46038"/>
            <a:ext cx="11830050" cy="97536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pic>
        <p:nvPicPr>
          <p:cNvPr id="75784" name="Picture 8">
            <a:extLst>
              <a:ext uri="{FF2B5EF4-FFF2-40B4-BE49-F238E27FC236}">
                <a16:creationId xmlns:a16="http://schemas.microsoft.com/office/drawing/2014/main" id="{1720B153-4A33-7D72-701D-61D819D04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097088"/>
            <a:ext cx="5851525"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B95EB73-00AB-6E01-61D5-C8A149C05DFD}"/>
              </a:ext>
            </a:extLst>
          </p:cNvPr>
          <p:cNvSpPr>
            <a:spLocks noGrp="1"/>
          </p:cNvSpPr>
          <p:nvPr>
            <p:ph type="dt" sz="quarter" idx="10"/>
          </p:nvPr>
        </p:nvSpPr>
        <p:spPr/>
        <p:txBody>
          <a:bodyPr/>
          <a:lstStyle/>
          <a:p>
            <a:pPr>
              <a:defRPr/>
            </a:pPr>
            <a:fld id="{6BF9517F-581B-4EE0-AC43-8423DFEB598F}" type="datetime1">
              <a:rPr lang="en-US" altLang="en-US"/>
              <a:pPr>
                <a:defRPr/>
              </a:pPr>
              <a:t>10/22/2025</a:t>
            </a:fld>
            <a:endParaRPr lang="en-US" altLang="en-US"/>
          </a:p>
        </p:txBody>
      </p:sp>
      <p:sp>
        <p:nvSpPr>
          <p:cNvPr id="11267" name="Slide Number Placeholder 5">
            <a:extLst>
              <a:ext uri="{FF2B5EF4-FFF2-40B4-BE49-F238E27FC236}">
                <a16:creationId xmlns:a16="http://schemas.microsoft.com/office/drawing/2014/main" id="{81A62CD5-8568-DE2B-6856-085323D66F2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E65C680E-6256-410A-A94D-6E2DBE15F58B}" type="slidenum">
              <a:rPr lang="en-US" altLang="en-US" sz="1400">
                <a:latin typeface="Arial" panose="020B0604020202020204" pitchFamily="34" charset="0"/>
              </a:rPr>
              <a:pPr lvl="1">
                <a:spcBef>
                  <a:spcPct val="0"/>
                </a:spcBef>
                <a:buClrTx/>
                <a:buFontTx/>
                <a:buNone/>
              </a:pPr>
              <a:t>4</a:t>
            </a:fld>
            <a:endParaRPr lang="en-US" altLang="en-US" sz="1400"/>
          </a:p>
        </p:txBody>
      </p:sp>
      <p:sp>
        <p:nvSpPr>
          <p:cNvPr id="210946" name="Rectangle 2">
            <a:extLst>
              <a:ext uri="{FF2B5EF4-FFF2-40B4-BE49-F238E27FC236}">
                <a16:creationId xmlns:a16="http://schemas.microsoft.com/office/drawing/2014/main" id="{0F0D4758-27E2-236A-CCB3-852E98695AFA}"/>
              </a:ext>
            </a:extLst>
          </p:cNvPr>
          <p:cNvSpPr>
            <a:spLocks noGrp="1" noChangeArrowheads="1"/>
          </p:cNvSpPr>
          <p:nvPr>
            <p:ph type="title"/>
          </p:nvPr>
        </p:nvSpPr>
        <p:spPr/>
        <p:txBody>
          <a:bodyPr/>
          <a:lstStyle/>
          <a:p>
            <a:pPr eaLnBrk="1" hangingPunct="1">
              <a:defRPr/>
            </a:pPr>
            <a:r>
              <a:rPr lang="en-US" altLang="en-US"/>
              <a:t>What is a Wild Weasel</a:t>
            </a:r>
          </a:p>
        </p:txBody>
      </p:sp>
      <p:sp>
        <p:nvSpPr>
          <p:cNvPr id="11269" name="Rectangle 3">
            <a:extLst>
              <a:ext uri="{FF2B5EF4-FFF2-40B4-BE49-F238E27FC236}">
                <a16:creationId xmlns:a16="http://schemas.microsoft.com/office/drawing/2014/main" id="{4B3A8B18-7C3A-5474-2317-12D3D9ABF072}"/>
              </a:ext>
            </a:extLst>
          </p:cNvPr>
          <p:cNvSpPr>
            <a:spLocks noGrp="1" noChangeArrowheads="1"/>
          </p:cNvSpPr>
          <p:nvPr>
            <p:ph type="body" idx="1"/>
          </p:nvPr>
        </p:nvSpPr>
        <p:spPr/>
        <p:txBody>
          <a:bodyPr/>
          <a:lstStyle/>
          <a:p>
            <a:pPr eaLnBrk="1" hangingPunct="1">
              <a:lnSpc>
                <a:spcPct val="80000"/>
              </a:lnSpc>
            </a:pPr>
            <a:r>
              <a:rPr lang="en-US" altLang="en-US"/>
              <a:t>Specially Trained Crews</a:t>
            </a:r>
          </a:p>
          <a:p>
            <a:pPr eaLnBrk="1" hangingPunct="1">
              <a:lnSpc>
                <a:spcPct val="80000"/>
              </a:lnSpc>
            </a:pPr>
            <a:r>
              <a:rPr lang="en-US" altLang="en-US"/>
              <a:t>Fighters with Special Sensors</a:t>
            </a:r>
          </a:p>
          <a:p>
            <a:pPr eaLnBrk="1" hangingPunct="1">
              <a:lnSpc>
                <a:spcPct val="80000"/>
              </a:lnSpc>
            </a:pPr>
            <a:r>
              <a:rPr lang="en-US" altLang="en-US"/>
              <a:t>Weapons</a:t>
            </a:r>
          </a:p>
          <a:p>
            <a:pPr eaLnBrk="1" hangingPunct="1">
              <a:lnSpc>
                <a:spcPct val="80000"/>
              </a:lnSpc>
            </a:pPr>
            <a:r>
              <a:rPr lang="en-US" altLang="en-US"/>
              <a:t>Tactics</a:t>
            </a:r>
          </a:p>
          <a:p>
            <a:pPr eaLnBrk="1" hangingPunct="1">
              <a:lnSpc>
                <a:spcPct val="80000"/>
              </a:lnSpc>
              <a:buFont typeface="Wingdings" panose="05000000000000000000" pitchFamily="2" charset="2"/>
              <a:buNone/>
            </a:pPr>
            <a:endParaRPr lang="en-US" altLang="en-US"/>
          </a:p>
          <a:p>
            <a:pPr eaLnBrk="1" hangingPunct="1">
              <a:lnSpc>
                <a:spcPct val="80000"/>
              </a:lnSpc>
            </a:pPr>
            <a:r>
              <a:rPr lang="en-US" altLang="en-US" b="1" u="sng"/>
              <a:t>Mission: to kill/suppress SAM’s</a:t>
            </a:r>
          </a:p>
          <a:p>
            <a:pPr eaLnBrk="1" hangingPunct="1">
              <a:lnSpc>
                <a:spcPct val="80000"/>
              </a:lnSpc>
            </a:pPr>
            <a:endParaRPr lang="en-US" altLang="en-US" b="1" u="sng"/>
          </a:p>
          <a:p>
            <a:pPr eaLnBrk="1" hangingPunct="1">
              <a:lnSpc>
                <a:spcPct val="80000"/>
              </a:lnSpc>
            </a:pPr>
            <a:r>
              <a:rPr lang="en-US" altLang="en-US" b="1" u="sng"/>
              <a:t>Contribute to Air Superiority</a:t>
            </a:r>
          </a:p>
        </p:txBody>
      </p:sp>
      <p:sp>
        <p:nvSpPr>
          <p:cNvPr id="11270" name="Text Box 4">
            <a:extLst>
              <a:ext uri="{FF2B5EF4-FFF2-40B4-BE49-F238E27FC236}">
                <a16:creationId xmlns:a16="http://schemas.microsoft.com/office/drawing/2014/main" id="{41BF71DF-54FF-5F25-7ACE-BC0FE5710043}"/>
              </a:ext>
            </a:extLst>
          </p:cNvPr>
          <p:cNvSpPr txBox="1">
            <a:spLocks noChangeArrowheads="1"/>
          </p:cNvSpPr>
          <p:nvPr/>
        </p:nvSpPr>
        <p:spPr bwMode="auto">
          <a:xfrm>
            <a:off x="1331913" y="4652963"/>
            <a:ext cx="6264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p:txBody>
      </p:sp>
      <p:sp>
        <p:nvSpPr>
          <p:cNvPr id="11271" name="Text Box 5">
            <a:extLst>
              <a:ext uri="{FF2B5EF4-FFF2-40B4-BE49-F238E27FC236}">
                <a16:creationId xmlns:a16="http://schemas.microsoft.com/office/drawing/2014/main" id="{5C532064-4D9C-371D-FE85-893CF7D8D8D4}"/>
              </a:ext>
            </a:extLst>
          </p:cNvPr>
          <p:cNvSpPr txBox="1">
            <a:spLocks noChangeArrowheads="1"/>
          </p:cNvSpPr>
          <p:nvPr/>
        </p:nvSpPr>
        <p:spPr bwMode="auto">
          <a:xfrm>
            <a:off x="1258888" y="4868863"/>
            <a:ext cx="6734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E98A735-8870-1BE8-7DFF-E0EB88BC2F9E}"/>
              </a:ext>
            </a:extLst>
          </p:cNvPr>
          <p:cNvSpPr>
            <a:spLocks noGrp="1"/>
          </p:cNvSpPr>
          <p:nvPr>
            <p:ph type="dt" sz="quarter" idx="10"/>
          </p:nvPr>
        </p:nvSpPr>
        <p:spPr/>
        <p:txBody>
          <a:bodyPr/>
          <a:lstStyle/>
          <a:p>
            <a:pPr>
              <a:defRPr/>
            </a:pPr>
            <a:fld id="{6B108480-4136-4B40-8684-246C37828BA4}" type="datetime1">
              <a:rPr lang="en-US" altLang="en-US"/>
              <a:pPr>
                <a:defRPr/>
              </a:pPr>
              <a:t>10/22/2025</a:t>
            </a:fld>
            <a:endParaRPr lang="en-US" altLang="en-US"/>
          </a:p>
        </p:txBody>
      </p:sp>
      <p:sp>
        <p:nvSpPr>
          <p:cNvPr id="76803" name="Slide Number Placeholder 5">
            <a:extLst>
              <a:ext uri="{FF2B5EF4-FFF2-40B4-BE49-F238E27FC236}">
                <a16:creationId xmlns:a16="http://schemas.microsoft.com/office/drawing/2014/main" id="{0A111982-FE18-10FF-55B9-E921E60065B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0B0A20C-8584-409B-B86B-891103439286}" type="slidenum">
              <a:rPr lang="en-US" altLang="en-US" sz="1400">
                <a:latin typeface="Arial" panose="020B0604020202020204" pitchFamily="34" charset="0"/>
              </a:rPr>
              <a:pPr lvl="1">
                <a:spcBef>
                  <a:spcPct val="0"/>
                </a:spcBef>
                <a:buClrTx/>
                <a:buFontTx/>
                <a:buNone/>
              </a:pPr>
              <a:t>40</a:t>
            </a:fld>
            <a:endParaRPr lang="en-US" altLang="en-US" sz="1400"/>
          </a:p>
        </p:txBody>
      </p:sp>
      <p:sp>
        <p:nvSpPr>
          <p:cNvPr id="309250" name="Rectangle 2">
            <a:extLst>
              <a:ext uri="{FF2B5EF4-FFF2-40B4-BE49-F238E27FC236}">
                <a16:creationId xmlns:a16="http://schemas.microsoft.com/office/drawing/2014/main" id="{36D9ED45-0975-3409-C576-9626C79BDAA7}"/>
              </a:ext>
            </a:extLst>
          </p:cNvPr>
          <p:cNvSpPr>
            <a:spLocks noGrp="1" noChangeArrowheads="1"/>
          </p:cNvSpPr>
          <p:nvPr>
            <p:ph type="title"/>
          </p:nvPr>
        </p:nvSpPr>
        <p:spPr/>
        <p:txBody>
          <a:bodyPr/>
          <a:lstStyle/>
          <a:p>
            <a:pPr eaLnBrk="1" hangingPunct="1">
              <a:defRPr/>
            </a:pPr>
            <a:r>
              <a:rPr lang="en-US" altLang="en-US"/>
              <a:t>John &amp; Stan –A CREW</a:t>
            </a:r>
          </a:p>
        </p:txBody>
      </p:sp>
      <p:sp>
        <p:nvSpPr>
          <p:cNvPr id="76805" name="Rectangle 3">
            <a:extLst>
              <a:ext uri="{FF2B5EF4-FFF2-40B4-BE49-F238E27FC236}">
                <a16:creationId xmlns:a16="http://schemas.microsoft.com/office/drawing/2014/main" id="{11E5C1EE-9D37-1431-48D3-FB1AAC481476}"/>
              </a:ext>
            </a:extLst>
          </p:cNvPr>
          <p:cNvSpPr>
            <a:spLocks noGrp="1" noChangeArrowheads="1"/>
          </p:cNvSpPr>
          <p:nvPr>
            <p:ph type="body" idx="1"/>
          </p:nvPr>
        </p:nvSpPr>
        <p:spPr/>
        <p:txBody>
          <a:bodyPr/>
          <a:lstStyle/>
          <a:p>
            <a:pPr eaLnBrk="1" hangingPunct="1"/>
            <a:endParaRPr lang="en-US" altLang="en-US"/>
          </a:p>
        </p:txBody>
      </p:sp>
      <p:pic>
        <p:nvPicPr>
          <p:cNvPr id="76806" name="Picture 4">
            <a:extLst>
              <a:ext uri="{FF2B5EF4-FFF2-40B4-BE49-F238E27FC236}">
                <a16:creationId xmlns:a16="http://schemas.microsoft.com/office/drawing/2014/main" id="{216B20F0-8241-773D-EAA2-352E09F28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2133600"/>
            <a:ext cx="50768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EED027E2-00F1-C8BD-8F31-CDADCACC6924}"/>
              </a:ext>
            </a:extLst>
          </p:cNvPr>
          <p:cNvSpPr>
            <a:spLocks noGrp="1"/>
          </p:cNvSpPr>
          <p:nvPr>
            <p:ph type="dt" sz="quarter" idx="10"/>
          </p:nvPr>
        </p:nvSpPr>
        <p:spPr/>
        <p:txBody>
          <a:bodyPr/>
          <a:lstStyle/>
          <a:p>
            <a:pPr>
              <a:defRPr/>
            </a:pPr>
            <a:fld id="{62320F13-FBC1-44AB-915F-0C3B0A1F2868}" type="datetime1">
              <a:rPr lang="en-US" altLang="en-US"/>
              <a:pPr>
                <a:defRPr/>
              </a:pPr>
              <a:t>10/22/2025</a:t>
            </a:fld>
            <a:endParaRPr lang="en-US" altLang="en-US"/>
          </a:p>
        </p:txBody>
      </p:sp>
      <p:sp>
        <p:nvSpPr>
          <p:cNvPr id="78851" name="Slide Number Placeholder 4">
            <a:extLst>
              <a:ext uri="{FF2B5EF4-FFF2-40B4-BE49-F238E27FC236}">
                <a16:creationId xmlns:a16="http://schemas.microsoft.com/office/drawing/2014/main" id="{A3128538-6221-CA63-ED0F-1FCD4B7E26A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C160C1D4-1F67-4844-AC86-57B9FF816231}" type="slidenum">
              <a:rPr lang="en-US" altLang="en-US" sz="1400">
                <a:latin typeface="Arial" panose="020B0604020202020204" pitchFamily="34" charset="0"/>
              </a:rPr>
              <a:pPr lvl="1">
                <a:spcBef>
                  <a:spcPct val="0"/>
                </a:spcBef>
                <a:buClrTx/>
                <a:buFontTx/>
                <a:buNone/>
              </a:pPr>
              <a:t>41</a:t>
            </a:fld>
            <a:endParaRPr lang="en-US" altLang="en-US" sz="1400"/>
          </a:p>
        </p:txBody>
      </p:sp>
      <p:sp>
        <p:nvSpPr>
          <p:cNvPr id="79876" name="Rectangle 4">
            <a:extLst>
              <a:ext uri="{FF2B5EF4-FFF2-40B4-BE49-F238E27FC236}">
                <a16:creationId xmlns:a16="http://schemas.microsoft.com/office/drawing/2014/main" id="{B4160EFD-0CD9-5867-8438-8788F70CFC05}"/>
              </a:ext>
            </a:extLst>
          </p:cNvPr>
          <p:cNvSpPr>
            <a:spLocks noGrp="1" noChangeArrowheads="1"/>
          </p:cNvSpPr>
          <p:nvPr>
            <p:ph type="title"/>
          </p:nvPr>
        </p:nvSpPr>
        <p:spPr>
          <a:xfrm>
            <a:off x="755650" y="225425"/>
            <a:ext cx="7935913" cy="1143000"/>
          </a:xfrm>
        </p:spPr>
        <p:txBody>
          <a:bodyPr/>
          <a:lstStyle/>
          <a:p>
            <a:pPr eaLnBrk="1" hangingPunct="1">
              <a:defRPr/>
            </a:pPr>
            <a:r>
              <a:rPr lang="en-US" altLang="en-US"/>
              <a:t>Korat RTAFB   March 1968</a:t>
            </a:r>
          </a:p>
        </p:txBody>
      </p:sp>
      <p:pic>
        <p:nvPicPr>
          <p:cNvPr id="78853" name="Picture 5">
            <a:extLst>
              <a:ext uri="{FF2B5EF4-FFF2-40B4-BE49-F238E27FC236}">
                <a16:creationId xmlns:a16="http://schemas.microsoft.com/office/drawing/2014/main" id="{D17C5A49-2EBB-F99D-5ADA-6F86419AA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1160463"/>
            <a:ext cx="599122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0CEEF7E2-4564-38AA-5B4A-1A92F657B8C6}"/>
              </a:ext>
            </a:extLst>
          </p:cNvPr>
          <p:cNvSpPr>
            <a:spLocks noGrp="1"/>
          </p:cNvSpPr>
          <p:nvPr>
            <p:ph type="dt" sz="quarter" idx="10"/>
          </p:nvPr>
        </p:nvSpPr>
        <p:spPr/>
        <p:txBody>
          <a:bodyPr/>
          <a:lstStyle/>
          <a:p>
            <a:pPr>
              <a:defRPr/>
            </a:pPr>
            <a:fld id="{423FF74F-42D5-4473-BAF6-16F66225C5EE}" type="datetime1">
              <a:rPr lang="en-US" altLang="en-US"/>
              <a:pPr>
                <a:defRPr/>
              </a:pPr>
              <a:t>10/22/2025</a:t>
            </a:fld>
            <a:endParaRPr lang="en-US" altLang="en-US"/>
          </a:p>
        </p:txBody>
      </p:sp>
      <p:sp>
        <p:nvSpPr>
          <p:cNvPr id="80899" name="Slide Number Placeholder 4">
            <a:extLst>
              <a:ext uri="{FF2B5EF4-FFF2-40B4-BE49-F238E27FC236}">
                <a16:creationId xmlns:a16="http://schemas.microsoft.com/office/drawing/2014/main" id="{CBE58D6D-72C0-2880-2157-9110F733F6C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B348A7DF-4F40-482D-A6B3-613EDC859799}" type="slidenum">
              <a:rPr lang="en-US" altLang="en-US" sz="1400">
                <a:latin typeface="Arial" panose="020B0604020202020204" pitchFamily="34" charset="0"/>
              </a:rPr>
              <a:pPr lvl="1">
                <a:spcBef>
                  <a:spcPct val="0"/>
                </a:spcBef>
                <a:buClrTx/>
                <a:buFontTx/>
                <a:buNone/>
              </a:pPr>
              <a:t>42</a:t>
            </a:fld>
            <a:endParaRPr lang="en-US" altLang="en-US" sz="1400"/>
          </a:p>
        </p:txBody>
      </p:sp>
      <p:pic>
        <p:nvPicPr>
          <p:cNvPr id="80900" name="Picture 4">
            <a:extLst>
              <a:ext uri="{FF2B5EF4-FFF2-40B4-BE49-F238E27FC236}">
                <a16:creationId xmlns:a16="http://schemas.microsoft.com/office/drawing/2014/main" id="{0A264911-BFFA-3B29-C97F-AA5638818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36725"/>
            <a:ext cx="52959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a:extLst>
              <a:ext uri="{FF2B5EF4-FFF2-40B4-BE49-F238E27FC236}">
                <a16:creationId xmlns:a16="http://schemas.microsoft.com/office/drawing/2014/main" id="{1E6D041A-B303-C4BB-58D3-823848963EBA}"/>
              </a:ext>
            </a:extLst>
          </p:cNvPr>
          <p:cNvSpPr>
            <a:spLocks noGrp="1" noChangeArrowheads="1"/>
          </p:cNvSpPr>
          <p:nvPr>
            <p:ph type="title"/>
          </p:nvPr>
        </p:nvSpPr>
        <p:spPr/>
        <p:txBody>
          <a:bodyPr/>
          <a:lstStyle/>
          <a:p>
            <a:pPr eaLnBrk="1" hangingPunct="1">
              <a:defRPr/>
            </a:pPr>
            <a:r>
              <a:rPr lang="en-US" altLang="en-US"/>
              <a:t>F-105F Rear Cockpit</a:t>
            </a:r>
          </a:p>
        </p:txBody>
      </p:sp>
      <p:sp>
        <p:nvSpPr>
          <p:cNvPr id="80902" name="Text Box 6">
            <a:extLst>
              <a:ext uri="{FF2B5EF4-FFF2-40B4-BE49-F238E27FC236}">
                <a16:creationId xmlns:a16="http://schemas.microsoft.com/office/drawing/2014/main" id="{71BFB9DF-74F5-57EA-CC4D-B178E2F7B751}"/>
              </a:ext>
            </a:extLst>
          </p:cNvPr>
          <p:cNvSpPr txBox="1">
            <a:spLocks noChangeArrowheads="1"/>
          </p:cNvSpPr>
          <p:nvPr/>
        </p:nvSpPr>
        <p:spPr bwMode="auto">
          <a:xfrm>
            <a:off x="1871663" y="6237288"/>
            <a:ext cx="4716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My office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F0D5D8-EAA1-BE69-D4F2-295E2EACDE3F}"/>
              </a:ext>
            </a:extLst>
          </p:cNvPr>
          <p:cNvSpPr>
            <a:spLocks noGrp="1"/>
          </p:cNvSpPr>
          <p:nvPr>
            <p:ph type="dt" sz="quarter" idx="10"/>
          </p:nvPr>
        </p:nvSpPr>
        <p:spPr/>
        <p:txBody>
          <a:bodyPr/>
          <a:lstStyle/>
          <a:p>
            <a:pPr>
              <a:defRPr/>
            </a:pPr>
            <a:fld id="{C8A76ACB-412C-45E6-A508-A6CD9DB75A84}" type="datetime1">
              <a:rPr lang="en-US" altLang="en-US"/>
              <a:pPr>
                <a:defRPr/>
              </a:pPr>
              <a:t>10/22/2025</a:t>
            </a:fld>
            <a:endParaRPr lang="en-US" altLang="en-US"/>
          </a:p>
        </p:txBody>
      </p:sp>
      <p:sp>
        <p:nvSpPr>
          <p:cNvPr id="82947" name="Slide Number Placeholder 4">
            <a:extLst>
              <a:ext uri="{FF2B5EF4-FFF2-40B4-BE49-F238E27FC236}">
                <a16:creationId xmlns:a16="http://schemas.microsoft.com/office/drawing/2014/main" id="{EEA8AA6C-C1C6-EE5A-1864-55C02D0A2BD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CFE6D4E6-39A9-449A-B863-570AF0884632}" type="slidenum">
              <a:rPr lang="en-US" altLang="en-US" sz="1400">
                <a:latin typeface="Arial" panose="020B0604020202020204" pitchFamily="34" charset="0"/>
              </a:rPr>
              <a:pPr lvl="1">
                <a:spcBef>
                  <a:spcPct val="0"/>
                </a:spcBef>
                <a:buClrTx/>
                <a:buFontTx/>
                <a:buNone/>
              </a:pPr>
              <a:t>43</a:t>
            </a:fld>
            <a:endParaRPr lang="en-US" altLang="en-US" sz="1400"/>
          </a:p>
        </p:txBody>
      </p:sp>
      <p:sp>
        <p:nvSpPr>
          <p:cNvPr id="277508" name="Rectangle 4">
            <a:extLst>
              <a:ext uri="{FF2B5EF4-FFF2-40B4-BE49-F238E27FC236}">
                <a16:creationId xmlns:a16="http://schemas.microsoft.com/office/drawing/2014/main" id="{B0021FBD-956A-3632-9328-6AC1F8A08201}"/>
              </a:ext>
            </a:extLst>
          </p:cNvPr>
          <p:cNvSpPr>
            <a:spLocks noGrp="1" noChangeArrowheads="1"/>
          </p:cNvSpPr>
          <p:nvPr>
            <p:ph type="title"/>
          </p:nvPr>
        </p:nvSpPr>
        <p:spPr/>
        <p:txBody>
          <a:bodyPr/>
          <a:lstStyle/>
          <a:p>
            <a:pPr eaLnBrk="1" hangingPunct="1">
              <a:defRPr/>
            </a:pPr>
            <a:r>
              <a:rPr lang="en-US" altLang="en-US"/>
              <a:t>Conventional Bombs</a:t>
            </a:r>
          </a:p>
        </p:txBody>
      </p:sp>
      <p:pic>
        <p:nvPicPr>
          <p:cNvPr id="82949" name="Picture 5">
            <a:extLst>
              <a:ext uri="{FF2B5EF4-FFF2-40B4-BE49-F238E27FC236}">
                <a16:creationId xmlns:a16="http://schemas.microsoft.com/office/drawing/2014/main" id="{B95C6241-A9BA-BCBB-6C97-FECCC52D7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565400"/>
            <a:ext cx="5334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6">
            <a:extLst>
              <a:ext uri="{FF2B5EF4-FFF2-40B4-BE49-F238E27FC236}">
                <a16:creationId xmlns:a16="http://schemas.microsoft.com/office/drawing/2014/main" id="{1C3126F6-A6EA-C409-E5CA-5E3964C2A13E}"/>
              </a:ext>
            </a:extLst>
          </p:cNvPr>
          <p:cNvSpPr>
            <a:spLocks noGrp="1" noChangeArrowheads="1"/>
          </p:cNvSpPr>
          <p:nvPr>
            <p:ph type="body" idx="4294967295"/>
          </p:nvPr>
        </p:nvSpPr>
        <p:spPr/>
        <p:txBody>
          <a:bodyPr/>
          <a:lstStyle/>
          <a:p>
            <a:pPr eaLnBrk="1" hangingPunct="1"/>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95F081F7-98C6-8B45-104D-DCBA1A290E62}"/>
              </a:ext>
            </a:extLst>
          </p:cNvPr>
          <p:cNvSpPr>
            <a:spLocks noGrp="1"/>
          </p:cNvSpPr>
          <p:nvPr>
            <p:ph type="dt" sz="quarter" idx="10"/>
          </p:nvPr>
        </p:nvSpPr>
        <p:spPr/>
        <p:txBody>
          <a:bodyPr/>
          <a:lstStyle/>
          <a:p>
            <a:pPr>
              <a:defRPr/>
            </a:pPr>
            <a:fld id="{2F24C0A6-3993-4196-867C-CE6EAC91FB5E}" type="datetime1">
              <a:rPr lang="en-US" altLang="en-US"/>
              <a:pPr>
                <a:defRPr/>
              </a:pPr>
              <a:t>10/22/2025</a:t>
            </a:fld>
            <a:endParaRPr lang="en-US" altLang="en-US"/>
          </a:p>
        </p:txBody>
      </p:sp>
      <p:sp>
        <p:nvSpPr>
          <p:cNvPr id="84995" name="Slide Number Placeholder 4">
            <a:extLst>
              <a:ext uri="{FF2B5EF4-FFF2-40B4-BE49-F238E27FC236}">
                <a16:creationId xmlns:a16="http://schemas.microsoft.com/office/drawing/2014/main" id="{978FB5F6-2341-D277-2DD7-0CD8E0F8F17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D0CD3DE7-D40A-4981-B143-4AEA71211F19}" type="slidenum">
              <a:rPr lang="en-US" altLang="en-US" sz="1400">
                <a:latin typeface="Arial" panose="020B0604020202020204" pitchFamily="34" charset="0"/>
              </a:rPr>
              <a:pPr lvl="1">
                <a:spcBef>
                  <a:spcPct val="0"/>
                </a:spcBef>
                <a:buClrTx/>
                <a:buFontTx/>
                <a:buNone/>
              </a:pPr>
              <a:t>44</a:t>
            </a:fld>
            <a:endParaRPr lang="en-US" altLang="en-US" sz="1400"/>
          </a:p>
        </p:txBody>
      </p:sp>
      <p:sp>
        <p:nvSpPr>
          <p:cNvPr id="264196" name="Rectangle 4">
            <a:extLst>
              <a:ext uri="{FF2B5EF4-FFF2-40B4-BE49-F238E27FC236}">
                <a16:creationId xmlns:a16="http://schemas.microsoft.com/office/drawing/2014/main" id="{B3773451-42F9-094C-7925-768ACB2EF38B}"/>
              </a:ext>
            </a:extLst>
          </p:cNvPr>
          <p:cNvSpPr>
            <a:spLocks noGrp="1" noChangeArrowheads="1"/>
          </p:cNvSpPr>
          <p:nvPr>
            <p:ph type="title"/>
          </p:nvPr>
        </p:nvSpPr>
        <p:spPr/>
        <p:txBody>
          <a:bodyPr/>
          <a:lstStyle/>
          <a:p>
            <a:pPr eaLnBrk="1" hangingPunct="1">
              <a:defRPr/>
            </a:pPr>
            <a:r>
              <a:rPr lang="en-US" altLang="en-US"/>
              <a:t>Cluster Bomb Unit</a:t>
            </a:r>
          </a:p>
        </p:txBody>
      </p:sp>
      <p:pic>
        <p:nvPicPr>
          <p:cNvPr id="84997" name="Picture 5">
            <a:extLst>
              <a:ext uri="{FF2B5EF4-FFF2-40B4-BE49-F238E27FC236}">
                <a16:creationId xmlns:a16="http://schemas.microsoft.com/office/drawing/2014/main" id="{5390D6C3-D60D-C647-117B-2CDE67492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274888"/>
            <a:ext cx="7721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6">
            <a:extLst>
              <a:ext uri="{FF2B5EF4-FFF2-40B4-BE49-F238E27FC236}">
                <a16:creationId xmlns:a16="http://schemas.microsoft.com/office/drawing/2014/main" id="{94A0AAC2-D966-4F68-11AF-EE2508322834}"/>
              </a:ext>
            </a:extLst>
          </p:cNvPr>
          <p:cNvSpPr txBox="1">
            <a:spLocks noChangeArrowheads="1"/>
          </p:cNvSpPr>
          <p:nvPr/>
        </p:nvSpPr>
        <p:spPr bwMode="auto">
          <a:xfrm>
            <a:off x="2124075" y="5157788"/>
            <a:ext cx="4211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Contains many small bomblets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4C88A21A-D3AB-C881-1833-F77EF2483295}"/>
              </a:ext>
            </a:extLst>
          </p:cNvPr>
          <p:cNvSpPr>
            <a:spLocks noGrp="1"/>
          </p:cNvSpPr>
          <p:nvPr>
            <p:ph type="dt" sz="quarter" idx="10"/>
          </p:nvPr>
        </p:nvSpPr>
        <p:spPr/>
        <p:txBody>
          <a:bodyPr/>
          <a:lstStyle/>
          <a:p>
            <a:pPr>
              <a:defRPr/>
            </a:pPr>
            <a:fld id="{F645296A-3509-406F-B2A3-E2C136EE8F29}" type="datetime1">
              <a:rPr lang="en-US" altLang="en-US"/>
              <a:pPr>
                <a:defRPr/>
              </a:pPr>
              <a:t>10/22/2025</a:t>
            </a:fld>
            <a:endParaRPr lang="en-US" altLang="en-US"/>
          </a:p>
        </p:txBody>
      </p:sp>
      <p:sp>
        <p:nvSpPr>
          <p:cNvPr id="87043" name="Slide Number Placeholder 4">
            <a:extLst>
              <a:ext uri="{FF2B5EF4-FFF2-40B4-BE49-F238E27FC236}">
                <a16:creationId xmlns:a16="http://schemas.microsoft.com/office/drawing/2014/main" id="{1A76B367-8D19-8817-86D3-23AEAFF0C67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47C06A25-6BB1-4156-B856-307559816DE8}" type="slidenum">
              <a:rPr lang="en-US" altLang="en-US" sz="1400">
                <a:latin typeface="Arial" panose="020B0604020202020204" pitchFamily="34" charset="0"/>
              </a:rPr>
              <a:pPr lvl="1">
                <a:spcBef>
                  <a:spcPct val="0"/>
                </a:spcBef>
                <a:buClrTx/>
                <a:buFontTx/>
                <a:buNone/>
              </a:pPr>
              <a:t>45</a:t>
            </a:fld>
            <a:endParaRPr lang="en-US" altLang="en-US" sz="1400"/>
          </a:p>
        </p:txBody>
      </p:sp>
      <p:sp>
        <p:nvSpPr>
          <p:cNvPr id="93188" name="Rectangle 4">
            <a:extLst>
              <a:ext uri="{FF2B5EF4-FFF2-40B4-BE49-F238E27FC236}">
                <a16:creationId xmlns:a16="http://schemas.microsoft.com/office/drawing/2014/main" id="{F41DD6F5-4A39-FF1C-1169-C54B9A77B3A6}"/>
              </a:ext>
            </a:extLst>
          </p:cNvPr>
          <p:cNvSpPr>
            <a:spLocks noGrp="1" noChangeArrowheads="1"/>
          </p:cNvSpPr>
          <p:nvPr>
            <p:ph type="title"/>
          </p:nvPr>
        </p:nvSpPr>
        <p:spPr>
          <a:xfrm>
            <a:off x="539750" y="512763"/>
            <a:ext cx="8115300" cy="1143000"/>
          </a:xfrm>
        </p:spPr>
        <p:txBody>
          <a:bodyPr/>
          <a:lstStyle/>
          <a:p>
            <a:pPr eaLnBrk="1" hangingPunct="1">
              <a:defRPr/>
            </a:pPr>
            <a:r>
              <a:rPr lang="en-US" altLang="en-US"/>
              <a:t>Shrike AGM-45</a:t>
            </a:r>
          </a:p>
        </p:txBody>
      </p:sp>
      <p:pic>
        <p:nvPicPr>
          <p:cNvPr id="87045" name="Picture 5">
            <a:extLst>
              <a:ext uri="{FF2B5EF4-FFF2-40B4-BE49-F238E27FC236}">
                <a16:creationId xmlns:a16="http://schemas.microsoft.com/office/drawing/2014/main" id="{15680634-43B3-115E-A3BA-5DE9301A8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57338"/>
            <a:ext cx="6445250"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CA45892-DF1E-8D9D-3C82-37E85C773345}"/>
              </a:ext>
            </a:extLst>
          </p:cNvPr>
          <p:cNvSpPr>
            <a:spLocks noGrp="1"/>
          </p:cNvSpPr>
          <p:nvPr>
            <p:ph type="dt" sz="quarter" idx="10"/>
          </p:nvPr>
        </p:nvSpPr>
        <p:spPr/>
        <p:txBody>
          <a:bodyPr/>
          <a:lstStyle/>
          <a:p>
            <a:pPr>
              <a:defRPr/>
            </a:pPr>
            <a:fld id="{274F4BAF-6339-4548-BFB3-113F7D00ED5C}" type="datetime1">
              <a:rPr lang="en-US" altLang="en-US"/>
              <a:pPr>
                <a:defRPr/>
              </a:pPr>
              <a:t>10/22/2025</a:t>
            </a:fld>
            <a:endParaRPr lang="en-US" altLang="en-US"/>
          </a:p>
        </p:txBody>
      </p:sp>
      <p:sp>
        <p:nvSpPr>
          <p:cNvPr id="89091" name="Slide Number Placeholder 5">
            <a:extLst>
              <a:ext uri="{FF2B5EF4-FFF2-40B4-BE49-F238E27FC236}">
                <a16:creationId xmlns:a16="http://schemas.microsoft.com/office/drawing/2014/main" id="{784E8C4A-7870-B041-2CFD-29A7329487C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57A4C1DE-F762-4DAB-80F8-57B9ABB5EAA0}" type="slidenum">
              <a:rPr lang="en-US" altLang="en-US" sz="1400">
                <a:latin typeface="Arial" panose="020B0604020202020204" pitchFamily="34" charset="0"/>
              </a:rPr>
              <a:pPr lvl="1">
                <a:spcBef>
                  <a:spcPct val="0"/>
                </a:spcBef>
                <a:buClrTx/>
                <a:buFontTx/>
                <a:buNone/>
              </a:pPr>
              <a:t>46</a:t>
            </a:fld>
            <a:endParaRPr lang="en-US" altLang="en-US" sz="1400"/>
          </a:p>
        </p:txBody>
      </p:sp>
      <p:sp>
        <p:nvSpPr>
          <p:cNvPr id="115714" name="Rectangle 2">
            <a:extLst>
              <a:ext uri="{FF2B5EF4-FFF2-40B4-BE49-F238E27FC236}">
                <a16:creationId xmlns:a16="http://schemas.microsoft.com/office/drawing/2014/main" id="{F3FF470D-2087-206A-655C-3780E8EACC5F}"/>
              </a:ext>
            </a:extLst>
          </p:cNvPr>
          <p:cNvSpPr>
            <a:spLocks noGrp="1" noChangeArrowheads="1"/>
          </p:cNvSpPr>
          <p:nvPr>
            <p:ph type="title"/>
          </p:nvPr>
        </p:nvSpPr>
        <p:spPr/>
        <p:txBody>
          <a:bodyPr/>
          <a:lstStyle/>
          <a:p>
            <a:pPr eaLnBrk="1" hangingPunct="1">
              <a:defRPr/>
            </a:pPr>
            <a:r>
              <a:rPr lang="en-US" altLang="en-US"/>
              <a:t>Standard ARM AGM-78</a:t>
            </a:r>
          </a:p>
        </p:txBody>
      </p:sp>
      <p:sp>
        <p:nvSpPr>
          <p:cNvPr id="89093" name="Rectangle 3">
            <a:extLst>
              <a:ext uri="{FF2B5EF4-FFF2-40B4-BE49-F238E27FC236}">
                <a16:creationId xmlns:a16="http://schemas.microsoft.com/office/drawing/2014/main" id="{89413D29-E341-8DCE-AA04-45585A6ADCE7}"/>
              </a:ext>
            </a:extLst>
          </p:cNvPr>
          <p:cNvSpPr>
            <a:spLocks noGrp="1" noChangeArrowheads="1"/>
          </p:cNvSpPr>
          <p:nvPr>
            <p:ph type="body" idx="1"/>
          </p:nvPr>
        </p:nvSpPr>
        <p:spPr/>
        <p:txBody>
          <a:bodyPr/>
          <a:lstStyle/>
          <a:p>
            <a:pPr eaLnBrk="1" hangingPunct="1"/>
            <a:r>
              <a:rPr lang="en-US" altLang="en-US"/>
              <a:t>Medium range missile</a:t>
            </a:r>
          </a:p>
        </p:txBody>
      </p:sp>
      <p:pic>
        <p:nvPicPr>
          <p:cNvPr id="89094" name="Picture 4">
            <a:extLst>
              <a:ext uri="{FF2B5EF4-FFF2-40B4-BE49-F238E27FC236}">
                <a16:creationId xmlns:a16="http://schemas.microsoft.com/office/drawing/2014/main" id="{818A73E9-439D-86EF-D064-B111EEC0F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844675"/>
            <a:ext cx="30972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990618D5-F953-092C-A04C-2BB6FDDBFB45}"/>
              </a:ext>
            </a:extLst>
          </p:cNvPr>
          <p:cNvSpPr>
            <a:spLocks noGrp="1"/>
          </p:cNvSpPr>
          <p:nvPr>
            <p:ph type="dt" sz="quarter" idx="10"/>
          </p:nvPr>
        </p:nvSpPr>
        <p:spPr/>
        <p:txBody>
          <a:bodyPr/>
          <a:lstStyle/>
          <a:p>
            <a:pPr>
              <a:defRPr/>
            </a:pPr>
            <a:fld id="{B4023018-2273-41F9-AA68-C7F4EF437026}" type="datetime1">
              <a:rPr lang="en-US" altLang="en-US"/>
              <a:pPr>
                <a:defRPr/>
              </a:pPr>
              <a:t>10/22/2025</a:t>
            </a:fld>
            <a:endParaRPr lang="en-US" altLang="en-US"/>
          </a:p>
        </p:txBody>
      </p:sp>
      <p:sp>
        <p:nvSpPr>
          <p:cNvPr id="91139" name="Slide Number Placeholder 6">
            <a:extLst>
              <a:ext uri="{FF2B5EF4-FFF2-40B4-BE49-F238E27FC236}">
                <a16:creationId xmlns:a16="http://schemas.microsoft.com/office/drawing/2014/main" id="{FA236708-6782-817E-7481-AEECA7E096E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FBE40DAA-73DD-4603-B14E-256033BA6B9B}" type="slidenum">
              <a:rPr lang="en-US" altLang="en-US" sz="1400">
                <a:latin typeface="Arial" panose="020B0604020202020204" pitchFamily="34" charset="0"/>
              </a:rPr>
              <a:pPr lvl="1">
                <a:spcBef>
                  <a:spcPct val="0"/>
                </a:spcBef>
                <a:buClrTx/>
                <a:buFontTx/>
                <a:buNone/>
              </a:pPr>
              <a:t>47</a:t>
            </a:fld>
            <a:endParaRPr lang="en-US" altLang="en-US" sz="1400"/>
          </a:p>
        </p:txBody>
      </p:sp>
      <p:sp>
        <p:nvSpPr>
          <p:cNvPr id="165892" name="Rectangle 4">
            <a:extLst>
              <a:ext uri="{FF2B5EF4-FFF2-40B4-BE49-F238E27FC236}">
                <a16:creationId xmlns:a16="http://schemas.microsoft.com/office/drawing/2014/main" id="{8C6BD2AC-79E8-8595-A66D-1D7D08AC8F45}"/>
              </a:ext>
            </a:extLst>
          </p:cNvPr>
          <p:cNvSpPr>
            <a:spLocks noGrp="1" noChangeArrowheads="1"/>
          </p:cNvSpPr>
          <p:nvPr>
            <p:ph type="title"/>
          </p:nvPr>
        </p:nvSpPr>
        <p:spPr>
          <a:xfrm>
            <a:off x="682625" y="0"/>
            <a:ext cx="8080375" cy="1752600"/>
          </a:xfrm>
        </p:spPr>
        <p:txBody>
          <a:bodyPr/>
          <a:lstStyle/>
          <a:p>
            <a:pPr eaLnBrk="1" hangingPunct="1">
              <a:defRPr/>
            </a:pPr>
            <a:r>
              <a:rPr lang="en-US" altLang="en-US"/>
              <a:t>STRIKE FORCE PACKAGE</a:t>
            </a:r>
          </a:p>
        </p:txBody>
      </p:sp>
      <p:sp>
        <p:nvSpPr>
          <p:cNvPr id="91141" name="Rectangle 7">
            <a:extLst>
              <a:ext uri="{FF2B5EF4-FFF2-40B4-BE49-F238E27FC236}">
                <a16:creationId xmlns:a16="http://schemas.microsoft.com/office/drawing/2014/main" id="{22F5A7F0-61F2-A9AB-8197-62DA6F5CE4F7}"/>
              </a:ext>
            </a:extLst>
          </p:cNvPr>
          <p:cNvSpPr>
            <a:spLocks noGrp="1" noChangeArrowheads="1"/>
          </p:cNvSpPr>
          <p:nvPr>
            <p:ph type="body" sz="half" idx="1"/>
          </p:nvPr>
        </p:nvSpPr>
        <p:spPr>
          <a:xfrm>
            <a:off x="0" y="1981200"/>
            <a:ext cx="4492625" cy="4114800"/>
          </a:xfrm>
        </p:spPr>
        <p:txBody>
          <a:bodyPr/>
          <a:lstStyle/>
          <a:p>
            <a:pPr eaLnBrk="1" hangingPunct="1"/>
            <a:r>
              <a:rPr lang="en-US" altLang="en-US" sz="2800"/>
              <a:t>Weasels (F-105F/G)</a:t>
            </a:r>
          </a:p>
          <a:p>
            <a:pPr eaLnBrk="1" hangingPunct="1"/>
            <a:r>
              <a:rPr lang="en-US" altLang="en-US" sz="2800"/>
              <a:t>Strike force ( F-105D)</a:t>
            </a:r>
          </a:p>
          <a:p>
            <a:pPr eaLnBrk="1" hangingPunct="1"/>
            <a:r>
              <a:rPr lang="en-US" altLang="en-US" sz="2800"/>
              <a:t>MIG Cap ( F-4’s)</a:t>
            </a:r>
          </a:p>
          <a:p>
            <a:pPr eaLnBrk="1" hangingPunct="1"/>
            <a:r>
              <a:rPr lang="en-US" altLang="en-US" sz="2800"/>
              <a:t>Jamming Support (Eb-66)</a:t>
            </a:r>
          </a:p>
          <a:p>
            <a:pPr eaLnBrk="1" hangingPunct="1"/>
            <a:r>
              <a:rPr lang="en-US" altLang="en-US" sz="2800"/>
              <a:t>Recon (RF-4C)</a:t>
            </a:r>
          </a:p>
          <a:p>
            <a:pPr eaLnBrk="1" hangingPunct="1"/>
            <a:endParaRPr lang="en-US" altLang="en-US" sz="2800"/>
          </a:p>
          <a:p>
            <a:pPr eaLnBrk="1" hangingPunct="1"/>
            <a:r>
              <a:rPr lang="en-US" altLang="en-US" sz="2800"/>
              <a:t>Tankers ( KC-135)</a:t>
            </a:r>
          </a:p>
          <a:p>
            <a:pPr eaLnBrk="1" hangingPunct="1"/>
            <a:r>
              <a:rPr lang="en-US" altLang="en-US" sz="2800"/>
              <a:t>SAR &amp; Jolly Greens</a:t>
            </a:r>
          </a:p>
          <a:p>
            <a:pPr eaLnBrk="1" hangingPunct="1"/>
            <a:r>
              <a:rPr lang="en-US" altLang="en-US" sz="2800"/>
              <a:t>ABCCC ( C-130)</a:t>
            </a:r>
          </a:p>
          <a:p>
            <a:pPr eaLnBrk="1" hangingPunct="1">
              <a:buFont typeface="Wingdings" panose="05000000000000000000" pitchFamily="2" charset="2"/>
              <a:buNone/>
            </a:pPr>
            <a:r>
              <a:rPr lang="en-US" altLang="en-US" sz="2800"/>
              <a:t> </a:t>
            </a:r>
          </a:p>
        </p:txBody>
      </p:sp>
      <p:sp>
        <p:nvSpPr>
          <p:cNvPr id="91142" name="Rectangle 8">
            <a:extLst>
              <a:ext uri="{FF2B5EF4-FFF2-40B4-BE49-F238E27FC236}">
                <a16:creationId xmlns:a16="http://schemas.microsoft.com/office/drawing/2014/main" id="{998BEC56-EEC6-8F1B-9427-14D1DDC8D0CD}"/>
              </a:ext>
            </a:extLst>
          </p:cNvPr>
          <p:cNvSpPr>
            <a:spLocks noGrp="1" noChangeArrowheads="1"/>
          </p:cNvSpPr>
          <p:nvPr>
            <p:ph sz="half" idx="2"/>
          </p:nvPr>
        </p:nvSpPr>
        <p:spPr/>
        <p:txBody>
          <a:bodyPr/>
          <a:lstStyle/>
          <a:p>
            <a:pPr eaLnBrk="1" hangingPunct="1"/>
            <a:endParaRPr lang="en-US" altLang="en-US" sz="2400"/>
          </a:p>
        </p:txBody>
      </p:sp>
      <p:pic>
        <p:nvPicPr>
          <p:cNvPr id="91143" name="Picture 5">
            <a:extLst>
              <a:ext uri="{FF2B5EF4-FFF2-40B4-BE49-F238E27FC236}">
                <a16:creationId xmlns:a16="http://schemas.microsoft.com/office/drawing/2014/main" id="{8984DB4A-53C2-837B-9AA9-27BA1C9F7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9" r="52750"/>
          <a:stretch>
            <a:fillRect/>
          </a:stretch>
        </p:blipFill>
        <p:spPr bwMode="auto">
          <a:xfrm>
            <a:off x="4427538" y="1169988"/>
            <a:ext cx="42862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9">
            <a:extLst>
              <a:ext uri="{FF2B5EF4-FFF2-40B4-BE49-F238E27FC236}">
                <a16:creationId xmlns:a16="http://schemas.microsoft.com/office/drawing/2014/main" id="{C18C7B72-CB85-BBB3-5A72-BFB919B67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9" r="52750"/>
          <a:stretch>
            <a:fillRect/>
          </a:stretch>
        </p:blipFill>
        <p:spPr bwMode="auto">
          <a:xfrm>
            <a:off x="5688013" y="1169988"/>
            <a:ext cx="3455987"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1437CAAB-6DD7-EBC6-C119-BAFF2AAF40A3}"/>
              </a:ext>
            </a:extLst>
          </p:cNvPr>
          <p:cNvSpPr>
            <a:spLocks noGrp="1"/>
          </p:cNvSpPr>
          <p:nvPr>
            <p:ph type="dt" sz="quarter" idx="10"/>
          </p:nvPr>
        </p:nvSpPr>
        <p:spPr/>
        <p:txBody>
          <a:bodyPr/>
          <a:lstStyle/>
          <a:p>
            <a:pPr>
              <a:defRPr/>
            </a:pPr>
            <a:fld id="{DFEBD7B8-6430-46E4-8A77-1AA49F966AA6}" type="datetime1">
              <a:rPr lang="en-US" altLang="en-US"/>
              <a:pPr>
                <a:defRPr/>
              </a:pPr>
              <a:t>10/22/2025</a:t>
            </a:fld>
            <a:endParaRPr lang="en-US" altLang="en-US"/>
          </a:p>
        </p:txBody>
      </p:sp>
      <p:sp>
        <p:nvSpPr>
          <p:cNvPr id="93187" name="Slide Number Placeholder 5">
            <a:extLst>
              <a:ext uri="{FF2B5EF4-FFF2-40B4-BE49-F238E27FC236}">
                <a16:creationId xmlns:a16="http://schemas.microsoft.com/office/drawing/2014/main" id="{D626E7D3-1409-12AC-FB48-DFDDFBAA815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DCFC898-D298-4A03-8239-B72D37F01A4A}" type="slidenum">
              <a:rPr lang="en-US" altLang="en-US" sz="1400">
                <a:latin typeface="Arial" panose="020B0604020202020204" pitchFamily="34" charset="0"/>
              </a:rPr>
              <a:pPr lvl="1">
                <a:spcBef>
                  <a:spcPct val="0"/>
                </a:spcBef>
                <a:buClrTx/>
                <a:buFontTx/>
                <a:buNone/>
              </a:pPr>
              <a:t>48</a:t>
            </a:fld>
            <a:endParaRPr lang="en-US" altLang="en-US" sz="1400"/>
          </a:p>
        </p:txBody>
      </p:sp>
      <p:sp>
        <p:nvSpPr>
          <p:cNvPr id="119810" name="Rectangle 2">
            <a:extLst>
              <a:ext uri="{FF2B5EF4-FFF2-40B4-BE49-F238E27FC236}">
                <a16:creationId xmlns:a16="http://schemas.microsoft.com/office/drawing/2014/main" id="{BDF2C8C6-B060-C682-616F-51F49DBE1CE2}"/>
              </a:ext>
            </a:extLst>
          </p:cNvPr>
          <p:cNvSpPr>
            <a:spLocks noGrp="1" noChangeArrowheads="1"/>
          </p:cNvSpPr>
          <p:nvPr>
            <p:ph type="title"/>
          </p:nvPr>
        </p:nvSpPr>
        <p:spPr/>
        <p:txBody>
          <a:bodyPr/>
          <a:lstStyle/>
          <a:p>
            <a:pPr eaLnBrk="1" hangingPunct="1">
              <a:defRPr/>
            </a:pPr>
            <a:r>
              <a:rPr lang="en-US" altLang="en-US"/>
              <a:t>Planning the Mission</a:t>
            </a:r>
          </a:p>
        </p:txBody>
      </p:sp>
      <p:sp>
        <p:nvSpPr>
          <p:cNvPr id="93189" name="Rectangle 3">
            <a:extLst>
              <a:ext uri="{FF2B5EF4-FFF2-40B4-BE49-F238E27FC236}">
                <a16:creationId xmlns:a16="http://schemas.microsoft.com/office/drawing/2014/main" id="{5E2DC8EE-D795-79E6-FB53-3EE362905A48}"/>
              </a:ext>
            </a:extLst>
          </p:cNvPr>
          <p:cNvSpPr>
            <a:spLocks noGrp="1" noChangeArrowheads="1"/>
          </p:cNvSpPr>
          <p:nvPr>
            <p:ph type="body" idx="1"/>
          </p:nvPr>
        </p:nvSpPr>
        <p:spPr/>
        <p:txBody>
          <a:bodyPr/>
          <a:lstStyle/>
          <a:p>
            <a:pPr eaLnBrk="1" hangingPunct="1"/>
            <a:endParaRPr lang="en-US" altLang="en-US"/>
          </a:p>
        </p:txBody>
      </p:sp>
      <p:pic>
        <p:nvPicPr>
          <p:cNvPr id="93190" name="Picture 4">
            <a:extLst>
              <a:ext uri="{FF2B5EF4-FFF2-40B4-BE49-F238E27FC236}">
                <a16:creationId xmlns:a16="http://schemas.microsoft.com/office/drawing/2014/main" id="{96FDD095-DBCF-176E-8F75-B2363CF96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1952625"/>
            <a:ext cx="62277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CE31669C-3A83-CB99-8FA1-75314AADE1DD}"/>
              </a:ext>
            </a:extLst>
          </p:cNvPr>
          <p:cNvSpPr>
            <a:spLocks noGrp="1"/>
          </p:cNvSpPr>
          <p:nvPr>
            <p:ph type="dt" sz="quarter" idx="10"/>
          </p:nvPr>
        </p:nvSpPr>
        <p:spPr/>
        <p:txBody>
          <a:bodyPr/>
          <a:lstStyle/>
          <a:p>
            <a:pPr>
              <a:defRPr/>
            </a:pPr>
            <a:fld id="{09B25A27-8D03-4C85-A5E6-1C615B6175A2}" type="datetime1">
              <a:rPr lang="en-US" altLang="en-US"/>
              <a:pPr>
                <a:defRPr/>
              </a:pPr>
              <a:t>10/22/2025</a:t>
            </a:fld>
            <a:endParaRPr lang="en-US" altLang="en-US"/>
          </a:p>
        </p:txBody>
      </p:sp>
      <p:sp>
        <p:nvSpPr>
          <p:cNvPr id="95235" name="Slide Number Placeholder 3">
            <a:extLst>
              <a:ext uri="{FF2B5EF4-FFF2-40B4-BE49-F238E27FC236}">
                <a16:creationId xmlns:a16="http://schemas.microsoft.com/office/drawing/2014/main" id="{E2A48117-825D-82EE-5A93-CCBD7439E6E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06DF64A9-65CC-474B-A79F-AFD108CE8C0F}" type="slidenum">
              <a:rPr lang="en-US" altLang="en-US" sz="1400">
                <a:latin typeface="Arial" panose="020B0604020202020204" pitchFamily="34" charset="0"/>
              </a:rPr>
              <a:pPr lvl="1">
                <a:spcBef>
                  <a:spcPct val="0"/>
                </a:spcBef>
                <a:buClrTx/>
                <a:buFontTx/>
                <a:buNone/>
              </a:pPr>
              <a:t>49</a:t>
            </a:fld>
            <a:endParaRPr lang="en-US" altLang="en-US" sz="1400"/>
          </a:p>
        </p:txBody>
      </p:sp>
      <p:pic>
        <p:nvPicPr>
          <p:cNvPr id="95236" name="Picture 4">
            <a:extLst>
              <a:ext uri="{FF2B5EF4-FFF2-40B4-BE49-F238E27FC236}">
                <a16:creationId xmlns:a16="http://schemas.microsoft.com/office/drawing/2014/main" id="{74E52F7F-CB28-6E44-7056-2B479D454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73238"/>
            <a:ext cx="7381875"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a:extLst>
              <a:ext uri="{FF2B5EF4-FFF2-40B4-BE49-F238E27FC236}">
                <a16:creationId xmlns:a16="http://schemas.microsoft.com/office/drawing/2014/main" id="{8BB59122-1FDA-3D90-AE95-1F998A062A6C}"/>
              </a:ext>
            </a:extLst>
          </p:cNvPr>
          <p:cNvSpPr>
            <a:spLocks noGrp="1" noChangeArrowheads="1"/>
          </p:cNvSpPr>
          <p:nvPr>
            <p:ph type="title" idx="4294967295"/>
          </p:nvPr>
        </p:nvSpPr>
        <p:spPr/>
        <p:txBody>
          <a:bodyPr/>
          <a:lstStyle/>
          <a:p>
            <a:pPr eaLnBrk="1" hangingPunct="1">
              <a:defRPr/>
            </a:pPr>
            <a:r>
              <a:rPr lang="en-US" altLang="en-US"/>
              <a:t>Weasels on the flight line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4EBAAF-1941-5CDE-5BBC-86E42CDC6932}"/>
              </a:ext>
            </a:extLst>
          </p:cNvPr>
          <p:cNvSpPr>
            <a:spLocks noGrp="1"/>
          </p:cNvSpPr>
          <p:nvPr>
            <p:ph type="dt" sz="quarter" idx="10"/>
          </p:nvPr>
        </p:nvSpPr>
        <p:spPr/>
        <p:txBody>
          <a:bodyPr/>
          <a:lstStyle/>
          <a:p>
            <a:pPr>
              <a:defRPr/>
            </a:pPr>
            <a:fld id="{3C9878AD-9985-402B-AC20-4385F7C562E0}" type="datetime1">
              <a:rPr lang="en-US" altLang="en-US"/>
              <a:pPr>
                <a:defRPr/>
              </a:pPr>
              <a:t>10/22/2025</a:t>
            </a:fld>
            <a:endParaRPr lang="en-US" altLang="en-US"/>
          </a:p>
        </p:txBody>
      </p:sp>
      <p:sp>
        <p:nvSpPr>
          <p:cNvPr id="13315" name="Slide Number Placeholder 5">
            <a:extLst>
              <a:ext uri="{FF2B5EF4-FFF2-40B4-BE49-F238E27FC236}">
                <a16:creationId xmlns:a16="http://schemas.microsoft.com/office/drawing/2014/main" id="{0707BF3B-913A-C50E-9858-25E14761A32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6125900-1E2A-483E-B5F9-DAC466671DFB}" type="slidenum">
              <a:rPr lang="en-US" altLang="en-US" sz="1400">
                <a:latin typeface="Arial" panose="020B0604020202020204" pitchFamily="34" charset="0"/>
              </a:rPr>
              <a:pPr lvl="1">
                <a:spcBef>
                  <a:spcPct val="0"/>
                </a:spcBef>
                <a:buClrTx/>
                <a:buFontTx/>
                <a:buNone/>
              </a:pPr>
              <a:t>5</a:t>
            </a:fld>
            <a:endParaRPr lang="en-US" altLang="en-US" sz="1400"/>
          </a:p>
        </p:txBody>
      </p:sp>
      <p:sp>
        <p:nvSpPr>
          <p:cNvPr id="168962" name="Rectangle 2">
            <a:extLst>
              <a:ext uri="{FF2B5EF4-FFF2-40B4-BE49-F238E27FC236}">
                <a16:creationId xmlns:a16="http://schemas.microsoft.com/office/drawing/2014/main" id="{FADD93EE-8830-7F9B-6681-B4CE0EC8F7FB}"/>
              </a:ext>
            </a:extLst>
          </p:cNvPr>
          <p:cNvSpPr>
            <a:spLocks noGrp="1" noChangeArrowheads="1"/>
          </p:cNvSpPr>
          <p:nvPr>
            <p:ph type="title"/>
          </p:nvPr>
        </p:nvSpPr>
        <p:spPr/>
        <p:txBody>
          <a:bodyPr/>
          <a:lstStyle/>
          <a:p>
            <a:pPr eaLnBrk="1" hangingPunct="1">
              <a:defRPr/>
            </a:pPr>
            <a:r>
              <a:rPr lang="en-US" altLang="en-US"/>
              <a:t>Battle of the Beams</a:t>
            </a:r>
          </a:p>
        </p:txBody>
      </p:sp>
      <p:sp>
        <p:nvSpPr>
          <p:cNvPr id="13317" name="Rectangle 3">
            <a:extLst>
              <a:ext uri="{FF2B5EF4-FFF2-40B4-BE49-F238E27FC236}">
                <a16:creationId xmlns:a16="http://schemas.microsoft.com/office/drawing/2014/main" id="{80D3B40B-E1C9-0FDC-F0D8-5D80062508CA}"/>
              </a:ext>
            </a:extLst>
          </p:cNvPr>
          <p:cNvSpPr>
            <a:spLocks noGrp="1" noChangeArrowheads="1"/>
          </p:cNvSpPr>
          <p:nvPr>
            <p:ph type="body" idx="1"/>
          </p:nvPr>
        </p:nvSpPr>
        <p:spPr/>
        <p:txBody>
          <a:bodyPr/>
          <a:lstStyle/>
          <a:p>
            <a:pPr eaLnBrk="1" hangingPunct="1">
              <a:lnSpc>
                <a:spcPct val="80000"/>
              </a:lnSpc>
            </a:pPr>
            <a:r>
              <a:rPr lang="en-US" altLang="en-US"/>
              <a:t>WW II –introduction of RADAR</a:t>
            </a:r>
          </a:p>
          <a:p>
            <a:pPr lvl="1" eaLnBrk="1" hangingPunct="1">
              <a:lnSpc>
                <a:spcPct val="90000"/>
              </a:lnSpc>
            </a:pPr>
            <a:r>
              <a:rPr lang="en-US" altLang="en-US"/>
              <a:t>The Wizard War---Carpet and Window</a:t>
            </a:r>
          </a:p>
          <a:p>
            <a:pPr lvl="1" eaLnBrk="1" hangingPunct="1">
              <a:lnSpc>
                <a:spcPct val="90000"/>
              </a:lnSpc>
            </a:pPr>
            <a:r>
              <a:rPr lang="en-US" altLang="en-US"/>
              <a:t>Ferret Aircraft</a:t>
            </a:r>
          </a:p>
          <a:p>
            <a:pPr lvl="1" eaLnBrk="1" hangingPunct="1">
              <a:lnSpc>
                <a:spcPct val="90000"/>
              </a:lnSpc>
            </a:pPr>
            <a:r>
              <a:rPr lang="en-US" altLang="en-US"/>
              <a:t>First SAM</a:t>
            </a:r>
          </a:p>
          <a:p>
            <a:pPr eaLnBrk="1" hangingPunct="1">
              <a:lnSpc>
                <a:spcPct val="80000"/>
              </a:lnSpc>
            </a:pPr>
            <a:endParaRPr lang="en-US" altLang="en-US"/>
          </a:p>
          <a:p>
            <a:pPr eaLnBrk="1" hangingPunct="1">
              <a:lnSpc>
                <a:spcPct val="80000"/>
              </a:lnSpc>
            </a:pPr>
            <a:r>
              <a:rPr lang="en-US" altLang="en-US"/>
              <a:t>Korea</a:t>
            </a:r>
          </a:p>
          <a:p>
            <a:pPr lvl="1" eaLnBrk="1" hangingPunct="1">
              <a:lnSpc>
                <a:spcPct val="90000"/>
              </a:lnSpc>
            </a:pPr>
            <a:r>
              <a:rPr lang="en-US" altLang="en-US"/>
              <a:t>Radar Directed Weapons/Search lights</a:t>
            </a:r>
          </a:p>
          <a:p>
            <a:pPr lvl="1" eaLnBrk="1" hangingPunct="1">
              <a:lnSpc>
                <a:spcPct val="90000"/>
              </a:lnSpc>
            </a:pPr>
            <a:r>
              <a:rPr lang="en-US" altLang="en-US"/>
              <a:t>Ferrets and Hunter Killers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57B53BE-65A3-E139-2B4E-47A712F8F97E}"/>
              </a:ext>
            </a:extLst>
          </p:cNvPr>
          <p:cNvSpPr>
            <a:spLocks noGrp="1"/>
          </p:cNvSpPr>
          <p:nvPr>
            <p:ph type="dt" sz="quarter" idx="10"/>
          </p:nvPr>
        </p:nvSpPr>
        <p:spPr/>
        <p:txBody>
          <a:bodyPr/>
          <a:lstStyle/>
          <a:p>
            <a:pPr>
              <a:defRPr/>
            </a:pPr>
            <a:fld id="{616695B3-205C-4EC9-99BE-67BA2EF532BE}" type="datetime1">
              <a:rPr lang="en-US" altLang="en-US"/>
              <a:pPr>
                <a:defRPr/>
              </a:pPr>
              <a:t>10/22/2025</a:t>
            </a:fld>
            <a:endParaRPr lang="en-US" altLang="en-US"/>
          </a:p>
        </p:txBody>
      </p:sp>
      <p:sp>
        <p:nvSpPr>
          <p:cNvPr id="97283" name="Slide Number Placeholder 5">
            <a:extLst>
              <a:ext uri="{FF2B5EF4-FFF2-40B4-BE49-F238E27FC236}">
                <a16:creationId xmlns:a16="http://schemas.microsoft.com/office/drawing/2014/main" id="{FCC005A0-95B6-F2EC-5914-2A69FF77CE0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C9850615-EFFD-4089-BAF7-9296E3389211}" type="slidenum">
              <a:rPr lang="en-US" altLang="en-US" sz="1400">
                <a:latin typeface="Arial" panose="020B0604020202020204" pitchFamily="34" charset="0"/>
              </a:rPr>
              <a:pPr lvl="1">
                <a:spcBef>
                  <a:spcPct val="0"/>
                </a:spcBef>
                <a:buClrTx/>
                <a:buFontTx/>
                <a:buNone/>
              </a:pPr>
              <a:t>50</a:t>
            </a:fld>
            <a:endParaRPr lang="en-US" altLang="en-US" sz="1400"/>
          </a:p>
        </p:txBody>
      </p:sp>
      <p:sp>
        <p:nvSpPr>
          <p:cNvPr id="173058" name="Rectangle 2">
            <a:extLst>
              <a:ext uri="{FF2B5EF4-FFF2-40B4-BE49-F238E27FC236}">
                <a16:creationId xmlns:a16="http://schemas.microsoft.com/office/drawing/2014/main" id="{E9247ACD-5CE6-4156-D2C9-7D79360C77A0}"/>
              </a:ext>
            </a:extLst>
          </p:cNvPr>
          <p:cNvSpPr>
            <a:spLocks noGrp="1" noChangeArrowheads="1"/>
          </p:cNvSpPr>
          <p:nvPr>
            <p:ph type="title"/>
          </p:nvPr>
        </p:nvSpPr>
        <p:spPr/>
        <p:txBody>
          <a:bodyPr/>
          <a:lstStyle/>
          <a:p>
            <a:pPr eaLnBrk="1" hangingPunct="1">
              <a:defRPr/>
            </a:pPr>
            <a:r>
              <a:rPr lang="en-US" altLang="en-US"/>
              <a:t>Preflighting Weapons</a:t>
            </a:r>
          </a:p>
        </p:txBody>
      </p:sp>
      <p:sp>
        <p:nvSpPr>
          <p:cNvPr id="97285" name="Rectangle 3">
            <a:extLst>
              <a:ext uri="{FF2B5EF4-FFF2-40B4-BE49-F238E27FC236}">
                <a16:creationId xmlns:a16="http://schemas.microsoft.com/office/drawing/2014/main" id="{57D375B8-2A29-0800-2CCE-E08AC0EC9F01}"/>
              </a:ext>
            </a:extLst>
          </p:cNvPr>
          <p:cNvSpPr>
            <a:spLocks noGrp="1" noChangeArrowheads="1"/>
          </p:cNvSpPr>
          <p:nvPr>
            <p:ph type="body" idx="1"/>
          </p:nvPr>
        </p:nvSpPr>
        <p:spPr/>
        <p:txBody>
          <a:bodyPr/>
          <a:lstStyle/>
          <a:p>
            <a:pPr eaLnBrk="1" hangingPunct="1"/>
            <a:endParaRPr lang="en-US" altLang="en-US"/>
          </a:p>
        </p:txBody>
      </p:sp>
      <p:pic>
        <p:nvPicPr>
          <p:cNvPr id="97286" name="Picture 4">
            <a:extLst>
              <a:ext uri="{FF2B5EF4-FFF2-40B4-BE49-F238E27FC236}">
                <a16:creationId xmlns:a16="http://schemas.microsoft.com/office/drawing/2014/main" id="{CD99B740-EFB4-316D-199C-9DD8A24BB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54F1FA-F2F8-4C0E-0BE5-521E983C2D16}"/>
              </a:ext>
            </a:extLst>
          </p:cNvPr>
          <p:cNvSpPr>
            <a:spLocks noGrp="1"/>
          </p:cNvSpPr>
          <p:nvPr>
            <p:ph type="dt" sz="quarter" idx="10"/>
          </p:nvPr>
        </p:nvSpPr>
        <p:spPr/>
        <p:txBody>
          <a:bodyPr/>
          <a:lstStyle/>
          <a:p>
            <a:pPr>
              <a:defRPr/>
            </a:pPr>
            <a:fld id="{BA9EA5C3-44DF-4EA3-9AF0-8FD278BCB440}" type="datetime1">
              <a:rPr lang="en-US" altLang="en-US"/>
              <a:pPr>
                <a:defRPr/>
              </a:pPr>
              <a:t>10/22/2025</a:t>
            </a:fld>
            <a:endParaRPr lang="en-US" altLang="en-US"/>
          </a:p>
        </p:txBody>
      </p:sp>
      <p:sp>
        <p:nvSpPr>
          <p:cNvPr id="99331" name="Slide Number Placeholder 5">
            <a:extLst>
              <a:ext uri="{FF2B5EF4-FFF2-40B4-BE49-F238E27FC236}">
                <a16:creationId xmlns:a16="http://schemas.microsoft.com/office/drawing/2014/main" id="{133B2DA9-A4DB-D441-F3AE-482B4CD821B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BAA9C04E-E8E0-4976-885F-19C55B85B0CF}" type="slidenum">
              <a:rPr lang="en-US" altLang="en-US" sz="1400">
                <a:latin typeface="Arial" panose="020B0604020202020204" pitchFamily="34" charset="0"/>
              </a:rPr>
              <a:pPr lvl="1">
                <a:spcBef>
                  <a:spcPct val="0"/>
                </a:spcBef>
                <a:buClrTx/>
                <a:buFontTx/>
                <a:buNone/>
              </a:pPr>
              <a:t>51</a:t>
            </a:fld>
            <a:endParaRPr lang="en-US" altLang="en-US" sz="1400"/>
          </a:p>
        </p:txBody>
      </p:sp>
      <p:sp>
        <p:nvSpPr>
          <p:cNvPr id="318470" name="Rectangle 6">
            <a:extLst>
              <a:ext uri="{FF2B5EF4-FFF2-40B4-BE49-F238E27FC236}">
                <a16:creationId xmlns:a16="http://schemas.microsoft.com/office/drawing/2014/main" id="{AD20C098-9EBC-4EE8-B137-3C542094A7B1}"/>
              </a:ext>
            </a:extLst>
          </p:cNvPr>
          <p:cNvSpPr>
            <a:spLocks noGrp="1" noChangeArrowheads="1"/>
          </p:cNvSpPr>
          <p:nvPr>
            <p:ph type="title"/>
          </p:nvPr>
        </p:nvSpPr>
        <p:spPr/>
        <p:txBody>
          <a:bodyPr/>
          <a:lstStyle/>
          <a:p>
            <a:pPr eaLnBrk="1" hangingPunct="1">
              <a:defRPr/>
            </a:pPr>
            <a:r>
              <a:rPr lang="en-US" altLang="en-US"/>
              <a:t>Taxiing out with a little help</a:t>
            </a:r>
          </a:p>
        </p:txBody>
      </p:sp>
      <p:pic>
        <p:nvPicPr>
          <p:cNvPr id="99333" name="Picture 5">
            <a:extLst>
              <a:ext uri="{FF2B5EF4-FFF2-40B4-BE49-F238E27FC236}">
                <a16:creationId xmlns:a16="http://schemas.microsoft.com/office/drawing/2014/main" id="{1D14D080-AA62-FAD9-0316-F6AAC0BEC5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916113"/>
            <a:ext cx="5394325" cy="370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6B926EF-9DE1-9EDE-9A48-BFA9EB01041C}"/>
              </a:ext>
            </a:extLst>
          </p:cNvPr>
          <p:cNvSpPr>
            <a:spLocks noGrp="1"/>
          </p:cNvSpPr>
          <p:nvPr>
            <p:ph type="dt" sz="quarter" idx="10"/>
          </p:nvPr>
        </p:nvSpPr>
        <p:spPr/>
        <p:txBody>
          <a:bodyPr/>
          <a:lstStyle/>
          <a:p>
            <a:pPr>
              <a:defRPr/>
            </a:pPr>
            <a:fld id="{49A980F8-DF3D-478A-9708-D7A70063951A}" type="datetime1">
              <a:rPr lang="en-US" altLang="en-US"/>
              <a:pPr>
                <a:defRPr/>
              </a:pPr>
              <a:t>10/22/2025</a:t>
            </a:fld>
            <a:endParaRPr lang="en-US" altLang="en-US"/>
          </a:p>
        </p:txBody>
      </p:sp>
      <p:sp>
        <p:nvSpPr>
          <p:cNvPr id="101379" name="Slide Number Placeholder 5">
            <a:extLst>
              <a:ext uri="{FF2B5EF4-FFF2-40B4-BE49-F238E27FC236}">
                <a16:creationId xmlns:a16="http://schemas.microsoft.com/office/drawing/2014/main" id="{6753D01A-C210-B3C0-212F-CDCBAB59C51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6B833138-CABF-4DE7-BF2F-908327000A81}" type="slidenum">
              <a:rPr lang="en-US" altLang="en-US" sz="1400">
                <a:latin typeface="Arial" panose="020B0604020202020204" pitchFamily="34" charset="0"/>
              </a:rPr>
              <a:pPr lvl="1">
                <a:spcBef>
                  <a:spcPct val="0"/>
                </a:spcBef>
                <a:buClrTx/>
                <a:buFontTx/>
                <a:buNone/>
              </a:pPr>
              <a:t>52</a:t>
            </a:fld>
            <a:endParaRPr lang="en-US" altLang="en-US" sz="1400"/>
          </a:p>
        </p:txBody>
      </p:sp>
      <p:sp>
        <p:nvSpPr>
          <p:cNvPr id="316420" name="Rectangle 4">
            <a:extLst>
              <a:ext uri="{FF2B5EF4-FFF2-40B4-BE49-F238E27FC236}">
                <a16:creationId xmlns:a16="http://schemas.microsoft.com/office/drawing/2014/main" id="{0DC4B1B5-F80E-C09B-7412-7CD55B5488D6}"/>
              </a:ext>
            </a:extLst>
          </p:cNvPr>
          <p:cNvSpPr>
            <a:spLocks noGrp="1" noChangeArrowheads="1"/>
          </p:cNvSpPr>
          <p:nvPr>
            <p:ph type="title"/>
          </p:nvPr>
        </p:nvSpPr>
        <p:spPr/>
        <p:txBody>
          <a:bodyPr/>
          <a:lstStyle/>
          <a:p>
            <a:pPr eaLnBrk="1" hangingPunct="1">
              <a:defRPr/>
            </a:pPr>
            <a:r>
              <a:rPr lang="en-US" altLang="en-US"/>
              <a:t>The Strike Launches</a:t>
            </a:r>
          </a:p>
        </p:txBody>
      </p:sp>
      <p:pic>
        <p:nvPicPr>
          <p:cNvPr id="101381" name="Picture 6">
            <a:extLst>
              <a:ext uri="{FF2B5EF4-FFF2-40B4-BE49-F238E27FC236}">
                <a16:creationId xmlns:a16="http://schemas.microsoft.com/office/drawing/2014/main" id="{970249D2-1BBD-6030-E4A2-6F0846E512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8425" y="1700213"/>
            <a:ext cx="516255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7">
            <a:extLst>
              <a:ext uri="{FF2B5EF4-FFF2-40B4-BE49-F238E27FC236}">
                <a16:creationId xmlns:a16="http://schemas.microsoft.com/office/drawing/2014/main" id="{E44F291B-3BBE-F5CD-F054-02D2AB0EFE72}"/>
              </a:ext>
            </a:extLst>
          </p:cNvPr>
          <p:cNvSpPr txBox="1">
            <a:spLocks noChangeArrowheads="1"/>
          </p:cNvSpPr>
          <p:nvPr/>
        </p:nvSpPr>
        <p:spPr bwMode="auto">
          <a:xfrm>
            <a:off x="1331913" y="6021388"/>
            <a:ext cx="52562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Off to join up and meet the tankers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104F348-6922-6A84-461D-5B18D29E8D66}"/>
              </a:ext>
            </a:extLst>
          </p:cNvPr>
          <p:cNvSpPr>
            <a:spLocks noGrp="1"/>
          </p:cNvSpPr>
          <p:nvPr>
            <p:ph type="dt" sz="quarter" idx="10"/>
          </p:nvPr>
        </p:nvSpPr>
        <p:spPr/>
        <p:txBody>
          <a:bodyPr/>
          <a:lstStyle/>
          <a:p>
            <a:pPr>
              <a:defRPr/>
            </a:pPr>
            <a:fld id="{813833AF-8418-4B0A-98AE-62423EC95619}" type="datetime1">
              <a:rPr lang="en-US" altLang="en-US"/>
              <a:pPr>
                <a:defRPr/>
              </a:pPr>
              <a:t>10/22/2025</a:t>
            </a:fld>
            <a:endParaRPr lang="en-US" altLang="en-US"/>
          </a:p>
        </p:txBody>
      </p:sp>
      <p:sp>
        <p:nvSpPr>
          <p:cNvPr id="103427" name="Slide Number Placeholder 5">
            <a:extLst>
              <a:ext uri="{FF2B5EF4-FFF2-40B4-BE49-F238E27FC236}">
                <a16:creationId xmlns:a16="http://schemas.microsoft.com/office/drawing/2014/main" id="{2C51E2C5-7315-9952-1415-DE677EF0A3A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7A7D73E4-A62D-4EAA-9B68-6A01501A371D}" type="slidenum">
              <a:rPr lang="en-US" altLang="en-US" sz="1400">
                <a:latin typeface="Arial" panose="020B0604020202020204" pitchFamily="34" charset="0"/>
              </a:rPr>
              <a:pPr lvl="1">
                <a:spcBef>
                  <a:spcPct val="0"/>
                </a:spcBef>
                <a:buClrTx/>
                <a:buFontTx/>
                <a:buNone/>
              </a:pPr>
              <a:t>53</a:t>
            </a:fld>
            <a:endParaRPr lang="en-US" altLang="en-US" sz="1400"/>
          </a:p>
        </p:txBody>
      </p:sp>
      <p:sp>
        <p:nvSpPr>
          <p:cNvPr id="186370" name="Rectangle 2">
            <a:extLst>
              <a:ext uri="{FF2B5EF4-FFF2-40B4-BE49-F238E27FC236}">
                <a16:creationId xmlns:a16="http://schemas.microsoft.com/office/drawing/2014/main" id="{7CA5DF10-A390-B52A-9165-215A26F1C49B}"/>
              </a:ext>
            </a:extLst>
          </p:cNvPr>
          <p:cNvSpPr>
            <a:spLocks noGrp="1" noChangeArrowheads="1"/>
          </p:cNvSpPr>
          <p:nvPr>
            <p:ph type="title"/>
          </p:nvPr>
        </p:nvSpPr>
        <p:spPr/>
        <p:txBody>
          <a:bodyPr/>
          <a:lstStyle/>
          <a:p>
            <a:pPr eaLnBrk="1" hangingPunct="1">
              <a:defRPr/>
            </a:pPr>
            <a:r>
              <a:rPr lang="en-US" altLang="en-US" sz="4000"/>
              <a:t>Thud WW with Thud D Wingman</a:t>
            </a:r>
          </a:p>
        </p:txBody>
      </p:sp>
      <p:sp>
        <p:nvSpPr>
          <p:cNvPr id="103429" name="Rectangle 3">
            <a:extLst>
              <a:ext uri="{FF2B5EF4-FFF2-40B4-BE49-F238E27FC236}">
                <a16:creationId xmlns:a16="http://schemas.microsoft.com/office/drawing/2014/main" id="{44DD71B0-C72E-4915-C841-4119E03285B7}"/>
              </a:ext>
            </a:extLst>
          </p:cNvPr>
          <p:cNvSpPr>
            <a:spLocks noGrp="1" noChangeArrowheads="1"/>
          </p:cNvSpPr>
          <p:nvPr>
            <p:ph type="body" idx="1"/>
          </p:nvPr>
        </p:nvSpPr>
        <p:spPr/>
        <p:txBody>
          <a:bodyPr/>
          <a:lstStyle/>
          <a:p>
            <a:pPr eaLnBrk="1" hangingPunct="1"/>
            <a:endParaRPr lang="en-US" altLang="en-US"/>
          </a:p>
        </p:txBody>
      </p:sp>
      <p:pic>
        <p:nvPicPr>
          <p:cNvPr id="103430" name="Picture 4">
            <a:extLst>
              <a:ext uri="{FF2B5EF4-FFF2-40B4-BE49-F238E27FC236}">
                <a16:creationId xmlns:a16="http://schemas.microsoft.com/office/drawing/2014/main" id="{9A3CFB0C-DB72-9792-5692-7B7427C64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916113"/>
            <a:ext cx="5868988"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F53D6C4C-0185-EF0B-5FC1-91019CFC52EE}"/>
              </a:ext>
            </a:extLst>
          </p:cNvPr>
          <p:cNvSpPr>
            <a:spLocks noGrp="1"/>
          </p:cNvSpPr>
          <p:nvPr>
            <p:ph type="dt" sz="quarter" idx="10"/>
          </p:nvPr>
        </p:nvSpPr>
        <p:spPr/>
        <p:txBody>
          <a:bodyPr/>
          <a:lstStyle/>
          <a:p>
            <a:pPr>
              <a:defRPr/>
            </a:pPr>
            <a:fld id="{68589293-3AFF-4AA4-AA72-BD4839C83D06}" type="datetime1">
              <a:rPr lang="en-US" altLang="en-US"/>
              <a:pPr>
                <a:defRPr/>
              </a:pPr>
              <a:t>10/22/2025</a:t>
            </a:fld>
            <a:endParaRPr lang="en-US" altLang="en-US"/>
          </a:p>
        </p:txBody>
      </p:sp>
      <p:sp>
        <p:nvSpPr>
          <p:cNvPr id="105475" name="Slide Number Placeholder 3">
            <a:extLst>
              <a:ext uri="{FF2B5EF4-FFF2-40B4-BE49-F238E27FC236}">
                <a16:creationId xmlns:a16="http://schemas.microsoft.com/office/drawing/2014/main" id="{53CD29DE-F7A3-03E3-3F83-82E45208860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13A18107-E223-47FE-B49F-9AE82BB55194}" type="slidenum">
              <a:rPr lang="en-US" altLang="en-US" sz="1400">
                <a:latin typeface="Arial" panose="020B0604020202020204" pitchFamily="34" charset="0"/>
              </a:rPr>
              <a:pPr lvl="1">
                <a:spcBef>
                  <a:spcPct val="0"/>
                </a:spcBef>
                <a:buClrTx/>
                <a:buFontTx/>
                <a:buNone/>
              </a:pPr>
              <a:t>54</a:t>
            </a:fld>
            <a:endParaRPr lang="en-US" altLang="en-US" sz="1400"/>
          </a:p>
        </p:txBody>
      </p:sp>
      <p:pic>
        <p:nvPicPr>
          <p:cNvPr id="105476" name="Picture 4">
            <a:extLst>
              <a:ext uri="{FF2B5EF4-FFF2-40B4-BE49-F238E27FC236}">
                <a16:creationId xmlns:a16="http://schemas.microsoft.com/office/drawing/2014/main" id="{F6E5FD06-82DD-9B63-40A2-B874F052F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96863"/>
            <a:ext cx="81248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a:extLst>
              <a:ext uri="{FF2B5EF4-FFF2-40B4-BE49-F238E27FC236}">
                <a16:creationId xmlns:a16="http://schemas.microsoft.com/office/drawing/2014/main" id="{E88137CC-66DD-F811-3D9E-AD1FCA334642}"/>
              </a:ext>
            </a:extLst>
          </p:cNvPr>
          <p:cNvSpPr>
            <a:spLocks noGrp="1" noChangeArrowheads="1"/>
          </p:cNvSpPr>
          <p:nvPr>
            <p:ph type="title" idx="4294967295"/>
          </p:nvPr>
        </p:nvSpPr>
        <p:spPr>
          <a:xfrm>
            <a:off x="611188" y="225425"/>
            <a:ext cx="8080375" cy="1116013"/>
          </a:xfrm>
        </p:spPr>
        <p:txBody>
          <a:bodyPr/>
          <a:lstStyle/>
          <a:p>
            <a:pPr eaLnBrk="1" hangingPunct="1">
              <a:defRPr/>
            </a:pPr>
            <a:r>
              <a:rPr lang="en-US" altLang="en-US"/>
              <a:t> Strike                     Package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F6E656-D114-61A5-528C-F62B844A7796}"/>
              </a:ext>
            </a:extLst>
          </p:cNvPr>
          <p:cNvSpPr>
            <a:spLocks noGrp="1"/>
          </p:cNvSpPr>
          <p:nvPr>
            <p:ph type="dt" sz="quarter" idx="10"/>
          </p:nvPr>
        </p:nvSpPr>
        <p:spPr/>
        <p:txBody>
          <a:bodyPr/>
          <a:lstStyle/>
          <a:p>
            <a:pPr>
              <a:defRPr/>
            </a:pPr>
            <a:fld id="{4FF9DD30-10A3-443A-93D1-C5F672566A96}" type="datetime1">
              <a:rPr lang="en-US" altLang="en-US"/>
              <a:pPr>
                <a:defRPr/>
              </a:pPr>
              <a:t>10/22/2025</a:t>
            </a:fld>
            <a:endParaRPr lang="en-US" altLang="en-US"/>
          </a:p>
        </p:txBody>
      </p:sp>
      <p:sp>
        <p:nvSpPr>
          <p:cNvPr id="107523" name="Slide Number Placeholder 5">
            <a:extLst>
              <a:ext uri="{FF2B5EF4-FFF2-40B4-BE49-F238E27FC236}">
                <a16:creationId xmlns:a16="http://schemas.microsoft.com/office/drawing/2014/main" id="{7CA46C62-E811-F2A6-0F65-DE180709B38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365EB0A-35AD-4E36-89F2-23AE1EE80A6B}" type="slidenum">
              <a:rPr lang="en-US" altLang="en-US" sz="1400">
                <a:latin typeface="Arial" panose="020B0604020202020204" pitchFamily="34" charset="0"/>
              </a:rPr>
              <a:pPr lvl="1">
                <a:spcBef>
                  <a:spcPct val="0"/>
                </a:spcBef>
                <a:buClrTx/>
                <a:buFontTx/>
                <a:buNone/>
              </a:pPr>
              <a:t>55</a:t>
            </a:fld>
            <a:endParaRPr lang="en-US" altLang="en-US" sz="1400"/>
          </a:p>
        </p:txBody>
      </p:sp>
      <p:sp>
        <p:nvSpPr>
          <p:cNvPr id="126978" name="Rectangle 2">
            <a:extLst>
              <a:ext uri="{FF2B5EF4-FFF2-40B4-BE49-F238E27FC236}">
                <a16:creationId xmlns:a16="http://schemas.microsoft.com/office/drawing/2014/main" id="{075A1799-A484-BEE1-9FF8-190DDC636C90}"/>
              </a:ext>
            </a:extLst>
          </p:cNvPr>
          <p:cNvSpPr>
            <a:spLocks noGrp="1" noChangeArrowheads="1"/>
          </p:cNvSpPr>
          <p:nvPr>
            <p:ph type="title"/>
          </p:nvPr>
        </p:nvSpPr>
        <p:spPr/>
        <p:txBody>
          <a:bodyPr/>
          <a:lstStyle/>
          <a:p>
            <a:pPr eaLnBrk="1" hangingPunct="1">
              <a:defRPr/>
            </a:pPr>
            <a:r>
              <a:rPr lang="en-US" altLang="en-US"/>
              <a:t>KC-135 with Four Ship</a:t>
            </a:r>
          </a:p>
        </p:txBody>
      </p:sp>
      <p:pic>
        <p:nvPicPr>
          <p:cNvPr id="107525" name="Picture 3">
            <a:extLst>
              <a:ext uri="{FF2B5EF4-FFF2-40B4-BE49-F238E27FC236}">
                <a16:creationId xmlns:a16="http://schemas.microsoft.com/office/drawing/2014/main" id="{7BD294A9-BD22-B429-E9EE-E022BA445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00"/>
            <a:ext cx="6477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C91C59D0-D0BF-B367-BBA1-61009E5AA1B9}"/>
              </a:ext>
            </a:extLst>
          </p:cNvPr>
          <p:cNvSpPr>
            <a:spLocks noGrp="1"/>
          </p:cNvSpPr>
          <p:nvPr>
            <p:ph type="dt" sz="quarter" idx="10"/>
          </p:nvPr>
        </p:nvSpPr>
        <p:spPr/>
        <p:txBody>
          <a:bodyPr/>
          <a:lstStyle/>
          <a:p>
            <a:pPr>
              <a:defRPr/>
            </a:pPr>
            <a:fld id="{CFB51990-4C2B-466D-928C-F00423206F67}" type="datetime1">
              <a:rPr lang="en-US" altLang="en-US"/>
              <a:pPr>
                <a:defRPr/>
              </a:pPr>
              <a:t>10/22/2025</a:t>
            </a:fld>
            <a:endParaRPr lang="en-US" altLang="en-US"/>
          </a:p>
        </p:txBody>
      </p:sp>
      <p:sp>
        <p:nvSpPr>
          <p:cNvPr id="109571" name="Slide Number Placeholder 4">
            <a:extLst>
              <a:ext uri="{FF2B5EF4-FFF2-40B4-BE49-F238E27FC236}">
                <a16:creationId xmlns:a16="http://schemas.microsoft.com/office/drawing/2014/main" id="{FE6A405E-F07B-296E-9F0B-A66E14B9BFE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D4414BDD-0D45-4ECB-A889-864E941A84C2}" type="slidenum">
              <a:rPr lang="en-US" altLang="en-US" sz="1400">
                <a:latin typeface="Arial" panose="020B0604020202020204" pitchFamily="34" charset="0"/>
              </a:rPr>
              <a:pPr lvl="1">
                <a:spcBef>
                  <a:spcPct val="0"/>
                </a:spcBef>
                <a:buClrTx/>
                <a:buFontTx/>
                <a:buNone/>
              </a:pPr>
              <a:t>56</a:t>
            </a:fld>
            <a:endParaRPr lang="en-US" altLang="en-US" sz="1400"/>
          </a:p>
        </p:txBody>
      </p:sp>
      <p:sp>
        <p:nvSpPr>
          <p:cNvPr id="130050" name="Rectangle 2">
            <a:extLst>
              <a:ext uri="{FF2B5EF4-FFF2-40B4-BE49-F238E27FC236}">
                <a16:creationId xmlns:a16="http://schemas.microsoft.com/office/drawing/2014/main" id="{D8460A43-6F41-E0FF-EAB2-BCF0A52438A6}"/>
              </a:ext>
            </a:extLst>
          </p:cNvPr>
          <p:cNvSpPr>
            <a:spLocks noGrp="1" noChangeArrowheads="1"/>
          </p:cNvSpPr>
          <p:nvPr>
            <p:ph type="title"/>
          </p:nvPr>
        </p:nvSpPr>
        <p:spPr/>
        <p:txBody>
          <a:bodyPr/>
          <a:lstStyle/>
          <a:p>
            <a:pPr algn="ctr" eaLnBrk="1" hangingPunct="1">
              <a:defRPr/>
            </a:pPr>
            <a:r>
              <a:rPr lang="en-US" altLang="en-US"/>
              <a:t>Taking on Fuel –   </a:t>
            </a:r>
          </a:p>
        </p:txBody>
      </p:sp>
      <p:pic>
        <p:nvPicPr>
          <p:cNvPr id="109573" name="Picture 3">
            <a:extLst>
              <a:ext uri="{FF2B5EF4-FFF2-40B4-BE49-F238E27FC236}">
                <a16:creationId xmlns:a16="http://schemas.microsoft.com/office/drawing/2014/main" id="{EC87D472-D69A-7A28-35A5-B4C1CAA9A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39950"/>
            <a:ext cx="6629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89A8EE-0A85-AEDB-F2B8-4D0186DB329B}"/>
              </a:ext>
            </a:extLst>
          </p:cNvPr>
          <p:cNvSpPr>
            <a:spLocks noGrp="1"/>
          </p:cNvSpPr>
          <p:nvPr>
            <p:ph type="dt" sz="quarter" idx="10"/>
          </p:nvPr>
        </p:nvSpPr>
        <p:spPr/>
        <p:txBody>
          <a:bodyPr/>
          <a:lstStyle/>
          <a:p>
            <a:pPr>
              <a:defRPr/>
            </a:pPr>
            <a:fld id="{18C54690-795C-4B66-9E9E-4B2ABF2DF873}" type="datetime1">
              <a:rPr lang="en-US" altLang="en-US"/>
              <a:pPr>
                <a:defRPr/>
              </a:pPr>
              <a:t>10/22/2025</a:t>
            </a:fld>
            <a:endParaRPr lang="en-US" altLang="en-US"/>
          </a:p>
        </p:txBody>
      </p:sp>
      <p:sp>
        <p:nvSpPr>
          <p:cNvPr id="111619" name="Slide Number Placeholder 5">
            <a:extLst>
              <a:ext uri="{FF2B5EF4-FFF2-40B4-BE49-F238E27FC236}">
                <a16:creationId xmlns:a16="http://schemas.microsoft.com/office/drawing/2014/main" id="{301A6F3E-EBBC-FCD6-D0F1-AEB2F9B7397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BDA6AEAA-1087-4401-8CF8-87C094E01CBA}" type="slidenum">
              <a:rPr lang="en-US" altLang="en-US" sz="1400">
                <a:latin typeface="Arial" panose="020B0604020202020204" pitchFamily="34" charset="0"/>
              </a:rPr>
              <a:pPr lvl="1">
                <a:spcBef>
                  <a:spcPct val="0"/>
                </a:spcBef>
                <a:buClrTx/>
                <a:buFontTx/>
                <a:buNone/>
              </a:pPr>
              <a:t>57</a:t>
            </a:fld>
            <a:endParaRPr lang="en-US" altLang="en-US" sz="1400"/>
          </a:p>
        </p:txBody>
      </p:sp>
      <p:sp>
        <p:nvSpPr>
          <p:cNvPr id="311302" name="Rectangle 6">
            <a:extLst>
              <a:ext uri="{FF2B5EF4-FFF2-40B4-BE49-F238E27FC236}">
                <a16:creationId xmlns:a16="http://schemas.microsoft.com/office/drawing/2014/main" id="{F472655A-CF37-F371-90D5-B7FABB8DE447}"/>
              </a:ext>
            </a:extLst>
          </p:cNvPr>
          <p:cNvSpPr>
            <a:spLocks noGrp="1" noChangeArrowheads="1"/>
          </p:cNvSpPr>
          <p:nvPr>
            <p:ph type="title"/>
          </p:nvPr>
        </p:nvSpPr>
        <p:spPr/>
        <p:txBody>
          <a:bodyPr/>
          <a:lstStyle/>
          <a:p>
            <a:pPr eaLnBrk="1" hangingPunct="1">
              <a:defRPr/>
            </a:pPr>
            <a:r>
              <a:rPr lang="en-US" altLang="en-US"/>
              <a:t>View from the KC-135 Boomer</a:t>
            </a:r>
          </a:p>
        </p:txBody>
      </p:sp>
      <p:pic>
        <p:nvPicPr>
          <p:cNvPr id="111621" name="Picture 8">
            <a:extLst>
              <a:ext uri="{FF2B5EF4-FFF2-40B4-BE49-F238E27FC236}">
                <a16:creationId xmlns:a16="http://schemas.microsoft.com/office/drawing/2014/main" id="{441FCFAF-9D8F-99EC-8AE1-9C874BB90E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87563" y="1773238"/>
            <a:ext cx="4538662"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766D6A58-4A7C-02B5-793F-6707D303DE9B}"/>
              </a:ext>
            </a:extLst>
          </p:cNvPr>
          <p:cNvSpPr>
            <a:spLocks noGrp="1"/>
          </p:cNvSpPr>
          <p:nvPr>
            <p:ph type="dt" sz="quarter" idx="10"/>
          </p:nvPr>
        </p:nvSpPr>
        <p:spPr/>
        <p:txBody>
          <a:bodyPr/>
          <a:lstStyle/>
          <a:p>
            <a:pPr>
              <a:defRPr/>
            </a:pPr>
            <a:fld id="{653A1346-1022-4F70-A6EC-BEE2759B744E}" type="datetime1">
              <a:rPr lang="en-US" altLang="en-US"/>
              <a:pPr>
                <a:defRPr/>
              </a:pPr>
              <a:t>10/22/2025</a:t>
            </a:fld>
            <a:endParaRPr lang="en-US" altLang="en-US"/>
          </a:p>
        </p:txBody>
      </p:sp>
      <p:sp>
        <p:nvSpPr>
          <p:cNvPr id="113667" name="Slide Number Placeholder 4">
            <a:extLst>
              <a:ext uri="{FF2B5EF4-FFF2-40B4-BE49-F238E27FC236}">
                <a16:creationId xmlns:a16="http://schemas.microsoft.com/office/drawing/2014/main" id="{9CFB6D06-360A-DE1C-6EED-AE31862947E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76CA925A-899E-4170-97A5-2076D863A394}" type="slidenum">
              <a:rPr lang="en-US" altLang="en-US" sz="1400">
                <a:latin typeface="Arial" panose="020B0604020202020204" pitchFamily="34" charset="0"/>
              </a:rPr>
              <a:pPr lvl="1">
                <a:spcBef>
                  <a:spcPct val="0"/>
                </a:spcBef>
                <a:buClrTx/>
                <a:buFontTx/>
                <a:buNone/>
              </a:pPr>
              <a:t>58</a:t>
            </a:fld>
            <a:endParaRPr lang="en-US" altLang="en-US" sz="1400"/>
          </a:p>
        </p:txBody>
      </p:sp>
      <p:sp>
        <p:nvSpPr>
          <p:cNvPr id="132098" name="Rectangle 2">
            <a:extLst>
              <a:ext uri="{FF2B5EF4-FFF2-40B4-BE49-F238E27FC236}">
                <a16:creationId xmlns:a16="http://schemas.microsoft.com/office/drawing/2014/main" id="{B8AE46C8-1E1D-5D03-A85F-1D4856C91AC2}"/>
              </a:ext>
            </a:extLst>
          </p:cNvPr>
          <p:cNvSpPr>
            <a:spLocks noGrp="1" noChangeArrowheads="1"/>
          </p:cNvSpPr>
          <p:nvPr>
            <p:ph type="title"/>
          </p:nvPr>
        </p:nvSpPr>
        <p:spPr/>
        <p:txBody>
          <a:bodyPr/>
          <a:lstStyle/>
          <a:p>
            <a:pPr eaLnBrk="1" hangingPunct="1">
              <a:defRPr/>
            </a:pPr>
            <a:r>
              <a:rPr lang="en-US" altLang="en-US" sz="4000"/>
              <a:t>After Refueling- its off to the Pack</a:t>
            </a:r>
          </a:p>
        </p:txBody>
      </p:sp>
      <p:pic>
        <p:nvPicPr>
          <p:cNvPr id="113669" name="Picture 3">
            <a:extLst>
              <a:ext uri="{FF2B5EF4-FFF2-40B4-BE49-F238E27FC236}">
                <a16:creationId xmlns:a16="http://schemas.microsoft.com/office/drawing/2014/main" id="{F85284F1-BF60-80C5-37A2-C4D34DD4B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6705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1A76537-29AE-742B-28E9-4E9A35BCB2D4}"/>
              </a:ext>
            </a:extLst>
          </p:cNvPr>
          <p:cNvSpPr>
            <a:spLocks noGrp="1"/>
          </p:cNvSpPr>
          <p:nvPr>
            <p:ph type="dt" sz="quarter" idx="10"/>
          </p:nvPr>
        </p:nvSpPr>
        <p:spPr/>
        <p:txBody>
          <a:bodyPr/>
          <a:lstStyle/>
          <a:p>
            <a:pPr>
              <a:defRPr/>
            </a:pPr>
            <a:fld id="{935069F1-2423-4147-9939-298081FEC566}" type="datetime1">
              <a:rPr lang="en-US" altLang="en-US"/>
              <a:pPr>
                <a:defRPr/>
              </a:pPr>
              <a:t>10/22/2025</a:t>
            </a:fld>
            <a:endParaRPr lang="en-US" altLang="en-US"/>
          </a:p>
        </p:txBody>
      </p:sp>
      <p:sp>
        <p:nvSpPr>
          <p:cNvPr id="115715" name="Slide Number Placeholder 5">
            <a:extLst>
              <a:ext uri="{FF2B5EF4-FFF2-40B4-BE49-F238E27FC236}">
                <a16:creationId xmlns:a16="http://schemas.microsoft.com/office/drawing/2014/main" id="{9912B4C1-89F6-B57F-F964-F165920F02B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BF41DB53-5DF7-40BA-A0F7-7D0B482A689E}" type="slidenum">
              <a:rPr lang="en-US" altLang="en-US" sz="1400">
                <a:latin typeface="Arial" panose="020B0604020202020204" pitchFamily="34" charset="0"/>
              </a:rPr>
              <a:pPr lvl="1">
                <a:spcBef>
                  <a:spcPct val="0"/>
                </a:spcBef>
                <a:buClrTx/>
                <a:buFontTx/>
                <a:buNone/>
              </a:pPr>
              <a:t>59</a:t>
            </a:fld>
            <a:endParaRPr lang="en-US" altLang="en-US" sz="1400"/>
          </a:p>
        </p:txBody>
      </p:sp>
      <p:sp>
        <p:nvSpPr>
          <p:cNvPr id="143362" name="Rectangle 2">
            <a:extLst>
              <a:ext uri="{FF2B5EF4-FFF2-40B4-BE49-F238E27FC236}">
                <a16:creationId xmlns:a16="http://schemas.microsoft.com/office/drawing/2014/main" id="{1F93700C-5776-703E-6F8D-D05D42480569}"/>
              </a:ext>
            </a:extLst>
          </p:cNvPr>
          <p:cNvSpPr>
            <a:spLocks noGrp="1" noChangeArrowheads="1"/>
          </p:cNvSpPr>
          <p:nvPr>
            <p:ph type="title"/>
          </p:nvPr>
        </p:nvSpPr>
        <p:spPr/>
        <p:txBody>
          <a:bodyPr/>
          <a:lstStyle/>
          <a:p>
            <a:pPr eaLnBrk="1" hangingPunct="1">
              <a:defRPr/>
            </a:pPr>
            <a:r>
              <a:rPr lang="en-US" altLang="en-US"/>
              <a:t>Enroute to the Pack</a:t>
            </a:r>
          </a:p>
        </p:txBody>
      </p:sp>
      <p:sp>
        <p:nvSpPr>
          <p:cNvPr id="115717" name="Rectangle 3">
            <a:extLst>
              <a:ext uri="{FF2B5EF4-FFF2-40B4-BE49-F238E27FC236}">
                <a16:creationId xmlns:a16="http://schemas.microsoft.com/office/drawing/2014/main" id="{173AAEA5-F0F8-2B1F-49E6-308A7EFE2261}"/>
              </a:ext>
            </a:extLst>
          </p:cNvPr>
          <p:cNvSpPr>
            <a:spLocks noGrp="1" noChangeArrowheads="1"/>
          </p:cNvSpPr>
          <p:nvPr>
            <p:ph type="body" idx="1"/>
          </p:nvPr>
        </p:nvSpPr>
        <p:spPr/>
        <p:txBody>
          <a:bodyPr/>
          <a:lstStyle/>
          <a:p>
            <a:pPr eaLnBrk="1" hangingPunct="1"/>
            <a:endParaRPr lang="en-US" altLang="en-US"/>
          </a:p>
        </p:txBody>
      </p:sp>
      <p:pic>
        <p:nvPicPr>
          <p:cNvPr id="115718" name="Picture 4">
            <a:extLst>
              <a:ext uri="{FF2B5EF4-FFF2-40B4-BE49-F238E27FC236}">
                <a16:creationId xmlns:a16="http://schemas.microsoft.com/office/drawing/2014/main" id="{2BF6C25A-1004-084E-866E-91BC31E08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989138"/>
            <a:ext cx="4716462"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3093C990-581F-30C2-9F07-D09CCA877C8D}"/>
              </a:ext>
            </a:extLst>
          </p:cNvPr>
          <p:cNvSpPr txBox="1">
            <a:spLocks noChangeArrowheads="1"/>
          </p:cNvSpPr>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nchor="ctr"/>
          <a:lstStyle>
            <a:lvl1pPr>
              <a:lnSpc>
                <a:spcPct val="90000"/>
              </a:lnSpc>
              <a:spcBef>
                <a:spcPct val="20000"/>
              </a:spcBef>
              <a:buClr>
                <a:schemeClr val="tx2"/>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r" eaLnBrk="1" hangingPunct="1">
              <a:lnSpc>
                <a:spcPct val="100000"/>
              </a:lnSpc>
              <a:spcBef>
                <a:spcPct val="0"/>
              </a:spcBef>
              <a:buClrTx/>
              <a:buSzTx/>
              <a:buFontTx/>
              <a:buNone/>
            </a:pPr>
            <a:r>
              <a:rPr lang="en-US" altLang="en-US" sz="1400">
                <a:solidFill>
                  <a:srgbClr val="FFFFFF"/>
                </a:solidFill>
                <a:ea typeface="Microsoft YaHei" panose="020B0503020204020204" pitchFamily="34" charset="-122"/>
              </a:rPr>
              <a:t>10/08/19</a:t>
            </a:r>
          </a:p>
        </p:txBody>
      </p:sp>
      <p:sp>
        <p:nvSpPr>
          <p:cNvPr id="15363" name="Text Box 2">
            <a:extLst>
              <a:ext uri="{FF2B5EF4-FFF2-40B4-BE49-F238E27FC236}">
                <a16:creationId xmlns:a16="http://schemas.microsoft.com/office/drawing/2014/main" id="{9C41C054-8D4B-7917-7A72-28E7E15298BA}"/>
              </a:ext>
            </a:extLst>
          </p:cNvPr>
          <p:cNvSpPr txBox="1">
            <a:spLocks noChangeArrowheads="1"/>
          </p:cNvSpPr>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0" rIns="92160" bIns="0" anchor="b"/>
          <a:lstStyle>
            <a:lvl1pPr marL="342900" indent="-342900">
              <a:lnSpc>
                <a:spcPct val="90000"/>
              </a:lnSpc>
              <a:spcBef>
                <a:spcPct val="20000"/>
              </a:spcBef>
              <a:buClr>
                <a:schemeClr val="tx2"/>
              </a:buClr>
              <a:buSzPct val="75000"/>
              <a:buFont typeface="Wingdings" panose="05000000000000000000" pitchFamily="2" charset="2"/>
              <a:buChar char="l"/>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tx1"/>
                </a:solidFill>
                <a:latin typeface="Times New Roman" panose="02020603050405020304" pitchFamily="18" charset="0"/>
              </a:defRPr>
            </a:lvl1pPr>
            <a:lvl2pPr>
              <a:spcBef>
                <a:spcPct val="20000"/>
              </a:spcBef>
              <a:buClr>
                <a:schemeClr val="tx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9pPr>
          </a:lstStyle>
          <a:p>
            <a:pPr lvl="1" algn="r" eaLnBrk="1" hangingPunct="1">
              <a:spcBef>
                <a:spcPct val="0"/>
              </a:spcBef>
              <a:buClrTx/>
              <a:buFontTx/>
              <a:buNone/>
            </a:pPr>
            <a:fld id="{7C27CE78-C825-4F26-B77E-5F6042943E91}" type="slidenum">
              <a:rPr lang="en-US" altLang="en-US" sz="1400">
                <a:solidFill>
                  <a:srgbClr val="FFFFFF"/>
                </a:solidFill>
                <a:latin typeface="Arial" panose="020B0604020202020204" pitchFamily="34" charset="0"/>
                <a:ea typeface="Microsoft YaHei" panose="020B0503020204020204" pitchFamily="34" charset="-122"/>
              </a:rPr>
              <a:pPr lvl="1" algn="r" eaLnBrk="1" hangingPunct="1">
                <a:spcBef>
                  <a:spcPct val="0"/>
                </a:spcBef>
                <a:buClrTx/>
                <a:buFontTx/>
                <a:buNone/>
              </a:pPr>
              <a:t>6</a:t>
            </a:fld>
            <a:endParaRPr lang="en-US" altLang="en-US" sz="1400">
              <a:solidFill>
                <a:srgbClr val="FFFFFF"/>
              </a:solidFill>
              <a:latin typeface="Arial" panose="020B0604020202020204" pitchFamily="34" charset="0"/>
              <a:ea typeface="Microsoft YaHei" panose="020B0503020204020204" pitchFamily="34" charset="-122"/>
            </a:endParaRPr>
          </a:p>
        </p:txBody>
      </p:sp>
      <p:sp>
        <p:nvSpPr>
          <p:cNvPr id="9219" name="Text Box 3">
            <a:extLst>
              <a:ext uri="{FF2B5EF4-FFF2-40B4-BE49-F238E27FC236}">
                <a16:creationId xmlns:a16="http://schemas.microsoft.com/office/drawing/2014/main" id="{23656699-7F8E-3558-7719-62D85929396D}"/>
              </a:ext>
            </a:extLst>
          </p:cNvPr>
          <p:cNvSpPr txBox="1">
            <a:spLocks noChangeArrowheads="1"/>
          </p:cNvSpPr>
          <p:nvPr/>
        </p:nvSpPr>
        <p:spPr bwMode="auto">
          <a:xfrm>
            <a:off x="1331913" y="609600"/>
            <a:ext cx="7431087" cy="1143000"/>
          </a:xfrm>
          <a:prstGeom prst="rect">
            <a:avLst/>
          </a:prstGeom>
          <a:noFill/>
          <a:ln>
            <a:noFill/>
          </a:ln>
          <a:effec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9pPr>
          </a:lstStyle>
          <a:p>
            <a:pPr eaLnBrk="1" hangingPunct="1">
              <a:defRPr/>
            </a:pPr>
            <a:r>
              <a:rPr lang="en-US" altLang="en-US">
                <a:effectLst>
                  <a:outerShdw blurRad="38100" dist="38100" dir="2700000" algn="tl">
                    <a:srgbClr val="FFFFFF"/>
                  </a:outerShdw>
                </a:effectLst>
              </a:rPr>
              <a:t>Nazi Wasserfall SAM</a:t>
            </a:r>
          </a:p>
        </p:txBody>
      </p:sp>
      <p:sp>
        <p:nvSpPr>
          <p:cNvPr id="15365" name="Text Box 4">
            <a:extLst>
              <a:ext uri="{FF2B5EF4-FFF2-40B4-BE49-F238E27FC236}">
                <a16:creationId xmlns:a16="http://schemas.microsoft.com/office/drawing/2014/main" id="{37D77759-97B5-1FA3-5B7C-8AD1B0283926}"/>
              </a:ext>
            </a:extLst>
          </p:cNvPr>
          <p:cNvSpPr txBox="1">
            <a:spLocks noChangeArrowheads="1"/>
          </p:cNvSpPr>
          <p:nvPr/>
        </p:nvSpPr>
        <p:spPr bwMode="auto">
          <a:xfrm>
            <a:off x="682625" y="1981200"/>
            <a:ext cx="7772400"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endParaRPr lang="en-US" altLang="en-US" sz="4400">
              <a:solidFill>
                <a:schemeClr val="tx2"/>
              </a:solidFill>
              <a:latin typeface="Arial" panose="020B0604020202020204" pitchFamily="34" charset="0"/>
            </a:endParaRPr>
          </a:p>
        </p:txBody>
      </p:sp>
      <p:pic>
        <p:nvPicPr>
          <p:cNvPr id="15366" name="Picture 5">
            <a:extLst>
              <a:ext uri="{FF2B5EF4-FFF2-40B4-BE49-F238E27FC236}">
                <a16:creationId xmlns:a16="http://schemas.microsoft.com/office/drawing/2014/main" id="{8270829B-86C8-7434-DD7D-5A5CF6B35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989138"/>
            <a:ext cx="6408737" cy="4810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32AAD40C-107A-50BC-7967-9916929E08BF}"/>
              </a:ext>
            </a:extLst>
          </p:cNvPr>
          <p:cNvSpPr>
            <a:spLocks noGrp="1"/>
          </p:cNvSpPr>
          <p:nvPr>
            <p:ph type="dt" sz="quarter" idx="10"/>
          </p:nvPr>
        </p:nvSpPr>
        <p:spPr/>
        <p:txBody>
          <a:bodyPr/>
          <a:lstStyle/>
          <a:p>
            <a:pPr>
              <a:defRPr/>
            </a:pPr>
            <a:fld id="{43BF9548-277F-44BA-9FCE-14AD4054B2B7}" type="datetime1">
              <a:rPr lang="en-US" altLang="en-US"/>
              <a:pPr>
                <a:defRPr/>
              </a:pPr>
              <a:t>10/22/2025</a:t>
            </a:fld>
            <a:endParaRPr lang="en-US" altLang="en-US"/>
          </a:p>
        </p:txBody>
      </p:sp>
      <p:sp>
        <p:nvSpPr>
          <p:cNvPr id="117763" name="Slide Number Placeholder 4">
            <a:extLst>
              <a:ext uri="{FF2B5EF4-FFF2-40B4-BE49-F238E27FC236}">
                <a16:creationId xmlns:a16="http://schemas.microsoft.com/office/drawing/2014/main" id="{B4659FF5-8685-11DC-17B5-4FF02DCCB84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B91AFBA-7A06-4CB3-B5F7-B697AC370B83}" type="slidenum">
              <a:rPr lang="en-US" altLang="en-US" sz="1400">
                <a:latin typeface="Arial" panose="020B0604020202020204" pitchFamily="34" charset="0"/>
              </a:rPr>
              <a:pPr lvl="1">
                <a:spcBef>
                  <a:spcPct val="0"/>
                </a:spcBef>
                <a:buClrTx/>
                <a:buFontTx/>
                <a:buNone/>
              </a:pPr>
              <a:t>60</a:t>
            </a:fld>
            <a:endParaRPr lang="en-US" altLang="en-US" sz="1400"/>
          </a:p>
        </p:txBody>
      </p:sp>
      <p:sp>
        <p:nvSpPr>
          <p:cNvPr id="204804" name="Rectangle 4">
            <a:extLst>
              <a:ext uri="{FF2B5EF4-FFF2-40B4-BE49-F238E27FC236}">
                <a16:creationId xmlns:a16="http://schemas.microsoft.com/office/drawing/2014/main" id="{4D33068E-7FCF-86B1-5262-4701CCAE29F3}"/>
              </a:ext>
            </a:extLst>
          </p:cNvPr>
          <p:cNvSpPr>
            <a:spLocks noGrp="1" noChangeArrowheads="1"/>
          </p:cNvSpPr>
          <p:nvPr>
            <p:ph type="title"/>
          </p:nvPr>
        </p:nvSpPr>
        <p:spPr/>
        <p:txBody>
          <a:bodyPr/>
          <a:lstStyle/>
          <a:p>
            <a:pPr eaLnBrk="1" hangingPunct="1">
              <a:defRPr/>
            </a:pPr>
            <a:r>
              <a:rPr lang="en-US" altLang="en-US"/>
              <a:t>Attacking off of Thud Ridge</a:t>
            </a:r>
          </a:p>
        </p:txBody>
      </p:sp>
      <p:pic>
        <p:nvPicPr>
          <p:cNvPr id="117765" name="Picture 5">
            <a:extLst>
              <a:ext uri="{FF2B5EF4-FFF2-40B4-BE49-F238E27FC236}">
                <a16:creationId xmlns:a16="http://schemas.microsoft.com/office/drawing/2014/main" id="{449BA1CB-5148-7CD0-A54E-4414E59C8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860550"/>
            <a:ext cx="64087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1EFAEF-8058-2096-E609-4D523E5E5A29}"/>
              </a:ext>
            </a:extLst>
          </p:cNvPr>
          <p:cNvSpPr>
            <a:spLocks noGrp="1"/>
          </p:cNvSpPr>
          <p:nvPr>
            <p:ph type="dt" sz="quarter" idx="10"/>
          </p:nvPr>
        </p:nvSpPr>
        <p:spPr/>
        <p:txBody>
          <a:bodyPr/>
          <a:lstStyle/>
          <a:p>
            <a:pPr>
              <a:defRPr/>
            </a:pPr>
            <a:fld id="{702ED970-389B-4182-8555-2212C8D62823}" type="datetime1">
              <a:rPr lang="en-US" altLang="en-US"/>
              <a:pPr>
                <a:defRPr/>
              </a:pPr>
              <a:t>10/22/2025</a:t>
            </a:fld>
            <a:endParaRPr lang="en-US" altLang="en-US"/>
          </a:p>
        </p:txBody>
      </p:sp>
      <p:sp>
        <p:nvSpPr>
          <p:cNvPr id="119811" name="Slide Number Placeholder 5">
            <a:extLst>
              <a:ext uri="{FF2B5EF4-FFF2-40B4-BE49-F238E27FC236}">
                <a16:creationId xmlns:a16="http://schemas.microsoft.com/office/drawing/2014/main" id="{46C384EF-736C-70E1-05FC-E295649661A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6A9DEA4-0873-426F-B86A-FFC0CD38DC1B}" type="slidenum">
              <a:rPr lang="en-US" altLang="en-US" sz="1400">
                <a:latin typeface="Arial" panose="020B0604020202020204" pitchFamily="34" charset="0"/>
              </a:rPr>
              <a:pPr lvl="1">
                <a:spcBef>
                  <a:spcPct val="0"/>
                </a:spcBef>
                <a:buClrTx/>
                <a:buFontTx/>
                <a:buNone/>
              </a:pPr>
              <a:t>61</a:t>
            </a:fld>
            <a:endParaRPr lang="en-US" altLang="en-US" sz="1400"/>
          </a:p>
        </p:txBody>
      </p:sp>
      <p:sp>
        <p:nvSpPr>
          <p:cNvPr id="295940" name="Rectangle 4">
            <a:extLst>
              <a:ext uri="{FF2B5EF4-FFF2-40B4-BE49-F238E27FC236}">
                <a16:creationId xmlns:a16="http://schemas.microsoft.com/office/drawing/2014/main" id="{731D63A8-77F7-0D3A-BE87-4F647B09CC97}"/>
              </a:ext>
            </a:extLst>
          </p:cNvPr>
          <p:cNvSpPr>
            <a:spLocks noGrp="1" noChangeArrowheads="1"/>
          </p:cNvSpPr>
          <p:nvPr>
            <p:ph type="title"/>
          </p:nvPr>
        </p:nvSpPr>
        <p:spPr/>
        <p:txBody>
          <a:bodyPr/>
          <a:lstStyle/>
          <a:p>
            <a:pPr eaLnBrk="1" hangingPunct="1">
              <a:defRPr/>
            </a:pPr>
            <a:r>
              <a:rPr lang="en-US" altLang="en-US"/>
              <a:t>Weasel Kills MiG -MOH</a:t>
            </a:r>
          </a:p>
        </p:txBody>
      </p:sp>
      <p:pic>
        <p:nvPicPr>
          <p:cNvPr id="119813" name="Picture 6">
            <a:extLst>
              <a:ext uri="{FF2B5EF4-FFF2-40B4-BE49-F238E27FC236}">
                <a16:creationId xmlns:a16="http://schemas.microsoft.com/office/drawing/2014/main" id="{0EFBC765-BA19-48E9-5AC4-D7DA36EBA6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50938" y="1628775"/>
            <a:ext cx="5616575"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B3074047-3284-0CD3-968D-B0631090E3BE}"/>
              </a:ext>
            </a:extLst>
          </p:cNvPr>
          <p:cNvSpPr>
            <a:spLocks noGrp="1"/>
          </p:cNvSpPr>
          <p:nvPr>
            <p:ph type="dt" sz="quarter" idx="10"/>
          </p:nvPr>
        </p:nvSpPr>
        <p:spPr/>
        <p:txBody>
          <a:bodyPr/>
          <a:lstStyle/>
          <a:p>
            <a:pPr>
              <a:defRPr/>
            </a:pPr>
            <a:fld id="{D4A5E96F-D5EA-446C-AD56-2DD29897BD53}" type="datetime1">
              <a:rPr lang="en-US" altLang="en-US"/>
              <a:pPr>
                <a:defRPr/>
              </a:pPr>
              <a:t>10/22/2025</a:t>
            </a:fld>
            <a:endParaRPr lang="en-US" altLang="en-US"/>
          </a:p>
        </p:txBody>
      </p:sp>
      <p:sp>
        <p:nvSpPr>
          <p:cNvPr id="121859" name="Slide Number Placeholder 4">
            <a:extLst>
              <a:ext uri="{FF2B5EF4-FFF2-40B4-BE49-F238E27FC236}">
                <a16:creationId xmlns:a16="http://schemas.microsoft.com/office/drawing/2014/main" id="{3541B38D-10C7-E5BE-275D-62024FBE57B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473C3EA5-131B-4CD6-9902-C1D0B9338E60}" type="slidenum">
              <a:rPr lang="en-US" altLang="en-US" sz="1400">
                <a:latin typeface="Arial" panose="020B0604020202020204" pitchFamily="34" charset="0"/>
              </a:rPr>
              <a:pPr lvl="1">
                <a:spcBef>
                  <a:spcPct val="0"/>
                </a:spcBef>
                <a:buClrTx/>
                <a:buFontTx/>
                <a:buNone/>
              </a:pPr>
              <a:t>62</a:t>
            </a:fld>
            <a:endParaRPr lang="en-US" altLang="en-US" sz="1400"/>
          </a:p>
        </p:txBody>
      </p:sp>
      <p:sp>
        <p:nvSpPr>
          <p:cNvPr id="330756" name="Rectangle 4">
            <a:extLst>
              <a:ext uri="{FF2B5EF4-FFF2-40B4-BE49-F238E27FC236}">
                <a16:creationId xmlns:a16="http://schemas.microsoft.com/office/drawing/2014/main" id="{0E82AA3D-A78E-EB35-0172-22EC06917E20}"/>
              </a:ext>
            </a:extLst>
          </p:cNvPr>
          <p:cNvSpPr>
            <a:spLocks noGrp="1" noChangeArrowheads="1"/>
          </p:cNvSpPr>
          <p:nvPr>
            <p:ph type="title"/>
          </p:nvPr>
        </p:nvSpPr>
        <p:spPr/>
        <p:txBody>
          <a:bodyPr/>
          <a:lstStyle/>
          <a:p>
            <a:pPr eaLnBrk="1" hangingPunct="1">
              <a:defRPr/>
            </a:pPr>
            <a:r>
              <a:rPr lang="en-US" altLang="en-US"/>
              <a:t>Wild Weasel MOH Recipients</a:t>
            </a:r>
          </a:p>
        </p:txBody>
      </p:sp>
      <p:pic>
        <p:nvPicPr>
          <p:cNvPr id="121861" name="Picture 5">
            <a:extLst>
              <a:ext uri="{FF2B5EF4-FFF2-40B4-BE49-F238E27FC236}">
                <a16:creationId xmlns:a16="http://schemas.microsoft.com/office/drawing/2014/main" id="{B70071E4-0887-88FC-D034-4AD0ABE4D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25812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6">
            <a:extLst>
              <a:ext uri="{FF2B5EF4-FFF2-40B4-BE49-F238E27FC236}">
                <a16:creationId xmlns:a16="http://schemas.microsoft.com/office/drawing/2014/main" id="{ECACC52C-690B-5588-B1A4-60A4A51AA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1665288"/>
            <a:ext cx="232092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B694E328-643D-C58B-55F1-837AE3F3DAE5}"/>
              </a:ext>
            </a:extLst>
          </p:cNvPr>
          <p:cNvSpPr txBox="1">
            <a:spLocks noChangeArrowheads="1"/>
          </p:cNvSpPr>
          <p:nvPr/>
        </p:nvSpPr>
        <p:spPr bwMode="auto">
          <a:xfrm>
            <a:off x="1331913" y="526573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Leo Thorsness</a:t>
            </a:r>
          </a:p>
        </p:txBody>
      </p:sp>
      <p:sp>
        <p:nvSpPr>
          <p:cNvPr id="121864" name="Text Box 8">
            <a:extLst>
              <a:ext uri="{FF2B5EF4-FFF2-40B4-BE49-F238E27FC236}">
                <a16:creationId xmlns:a16="http://schemas.microsoft.com/office/drawing/2014/main" id="{75B8B177-7F19-24D2-915E-32316E4C4C8D}"/>
              </a:ext>
            </a:extLst>
          </p:cNvPr>
          <p:cNvSpPr txBox="1">
            <a:spLocks noChangeArrowheads="1"/>
          </p:cNvSpPr>
          <p:nvPr/>
        </p:nvSpPr>
        <p:spPr bwMode="auto">
          <a:xfrm>
            <a:off x="5795963" y="5192713"/>
            <a:ext cx="3024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r>
              <a:rPr lang="en-US" altLang="en-US" sz="1800">
                <a:latin typeface="Arial" panose="020B0604020202020204" pitchFamily="34" charset="0"/>
              </a:rPr>
              <a:t>Merlyn Dethlefsen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2B40D1-5311-2349-6789-DDB5764CCBFC}"/>
              </a:ext>
            </a:extLst>
          </p:cNvPr>
          <p:cNvSpPr>
            <a:spLocks noGrp="1"/>
          </p:cNvSpPr>
          <p:nvPr>
            <p:ph type="dt" sz="quarter" idx="10"/>
          </p:nvPr>
        </p:nvSpPr>
        <p:spPr/>
        <p:txBody>
          <a:bodyPr/>
          <a:lstStyle/>
          <a:p>
            <a:pPr>
              <a:defRPr/>
            </a:pPr>
            <a:fld id="{F4676667-46EA-4327-93CA-4BA8BBDDF57D}" type="datetime1">
              <a:rPr lang="en-US" altLang="en-US"/>
              <a:pPr>
                <a:defRPr/>
              </a:pPr>
              <a:t>10/22/2025</a:t>
            </a:fld>
            <a:endParaRPr lang="en-US" altLang="en-US"/>
          </a:p>
        </p:txBody>
      </p:sp>
      <p:sp>
        <p:nvSpPr>
          <p:cNvPr id="123907" name="Slide Number Placeholder 5">
            <a:extLst>
              <a:ext uri="{FF2B5EF4-FFF2-40B4-BE49-F238E27FC236}">
                <a16:creationId xmlns:a16="http://schemas.microsoft.com/office/drawing/2014/main" id="{C94DC0FB-45B6-9638-31B4-DE0D7BA21D6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C138D577-1B88-4FAF-BBFC-146F87B137D4}" type="slidenum">
              <a:rPr lang="en-US" altLang="en-US" sz="1400">
                <a:latin typeface="Arial" panose="020B0604020202020204" pitchFamily="34" charset="0"/>
              </a:rPr>
              <a:pPr lvl="1">
                <a:spcBef>
                  <a:spcPct val="0"/>
                </a:spcBef>
                <a:buClrTx/>
                <a:buFontTx/>
                <a:buNone/>
              </a:pPr>
              <a:t>63</a:t>
            </a:fld>
            <a:endParaRPr lang="en-US" altLang="en-US" sz="1400"/>
          </a:p>
        </p:txBody>
      </p:sp>
      <p:sp>
        <p:nvSpPr>
          <p:cNvPr id="325636" name="Rectangle 4">
            <a:extLst>
              <a:ext uri="{FF2B5EF4-FFF2-40B4-BE49-F238E27FC236}">
                <a16:creationId xmlns:a16="http://schemas.microsoft.com/office/drawing/2014/main" id="{501FC57B-2476-5132-2D87-CD91AEDD9AC1}"/>
              </a:ext>
            </a:extLst>
          </p:cNvPr>
          <p:cNvSpPr>
            <a:spLocks noGrp="1" noChangeArrowheads="1"/>
          </p:cNvSpPr>
          <p:nvPr>
            <p:ph type="title"/>
          </p:nvPr>
        </p:nvSpPr>
        <p:spPr/>
        <p:txBody>
          <a:bodyPr/>
          <a:lstStyle/>
          <a:p>
            <a:pPr eaLnBrk="1" hangingPunct="1">
              <a:defRPr/>
            </a:pPr>
            <a:r>
              <a:rPr lang="en-US" altLang="en-US"/>
              <a:t>Hunter Killer Mission</a:t>
            </a:r>
          </a:p>
        </p:txBody>
      </p:sp>
      <p:pic>
        <p:nvPicPr>
          <p:cNvPr id="123909" name="Picture 6">
            <a:extLst>
              <a:ext uri="{FF2B5EF4-FFF2-40B4-BE49-F238E27FC236}">
                <a16:creationId xmlns:a16="http://schemas.microsoft.com/office/drawing/2014/main" id="{17500DC9-F7B8-2253-B76D-A23B4CA558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2133600"/>
            <a:ext cx="45720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EE275E87-FA1B-3D89-73DC-A16161C6B0BF}"/>
              </a:ext>
            </a:extLst>
          </p:cNvPr>
          <p:cNvSpPr>
            <a:spLocks noGrp="1"/>
          </p:cNvSpPr>
          <p:nvPr>
            <p:ph type="dt" sz="quarter" idx="10"/>
          </p:nvPr>
        </p:nvSpPr>
        <p:spPr/>
        <p:txBody>
          <a:bodyPr/>
          <a:lstStyle/>
          <a:p>
            <a:pPr>
              <a:defRPr/>
            </a:pPr>
            <a:fld id="{A91F490C-8B53-4B5D-9ACD-B9A891AFDC08}" type="datetime1">
              <a:rPr lang="en-US" altLang="en-US"/>
              <a:pPr>
                <a:defRPr/>
              </a:pPr>
              <a:t>10/22/2025</a:t>
            </a:fld>
            <a:endParaRPr lang="en-US" altLang="en-US"/>
          </a:p>
        </p:txBody>
      </p:sp>
      <p:sp>
        <p:nvSpPr>
          <p:cNvPr id="125955" name="Slide Number Placeholder 4">
            <a:extLst>
              <a:ext uri="{FF2B5EF4-FFF2-40B4-BE49-F238E27FC236}">
                <a16:creationId xmlns:a16="http://schemas.microsoft.com/office/drawing/2014/main" id="{61510872-54DF-B696-FC8F-33F10D72BBC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92D530A-F6E6-4688-B9C7-E2D554895E1A}" type="slidenum">
              <a:rPr lang="en-US" altLang="en-US" sz="1400">
                <a:latin typeface="Arial" panose="020B0604020202020204" pitchFamily="34" charset="0"/>
              </a:rPr>
              <a:pPr lvl="1">
                <a:spcBef>
                  <a:spcPct val="0"/>
                </a:spcBef>
                <a:buClrTx/>
                <a:buFontTx/>
                <a:buNone/>
              </a:pPr>
              <a:t>64</a:t>
            </a:fld>
            <a:endParaRPr lang="en-US" altLang="en-US" sz="1400"/>
          </a:p>
        </p:txBody>
      </p:sp>
      <p:sp>
        <p:nvSpPr>
          <p:cNvPr id="233476" name="Rectangle 4">
            <a:extLst>
              <a:ext uri="{FF2B5EF4-FFF2-40B4-BE49-F238E27FC236}">
                <a16:creationId xmlns:a16="http://schemas.microsoft.com/office/drawing/2014/main" id="{B39CA731-6188-C710-1459-890DE2713B8C}"/>
              </a:ext>
            </a:extLst>
          </p:cNvPr>
          <p:cNvSpPr>
            <a:spLocks noGrp="1" noChangeArrowheads="1"/>
          </p:cNvSpPr>
          <p:nvPr>
            <p:ph type="title"/>
          </p:nvPr>
        </p:nvSpPr>
        <p:spPr>
          <a:xfrm>
            <a:off x="539750" y="620713"/>
            <a:ext cx="8080375" cy="1143000"/>
          </a:xfrm>
        </p:spPr>
        <p:txBody>
          <a:bodyPr/>
          <a:lstStyle/>
          <a:p>
            <a:pPr eaLnBrk="1" hangingPunct="1">
              <a:defRPr/>
            </a:pPr>
            <a:r>
              <a:rPr lang="en-US" altLang="en-US" sz="4000"/>
              <a:t>A Dead Fansong</a:t>
            </a:r>
          </a:p>
        </p:txBody>
      </p:sp>
      <p:pic>
        <p:nvPicPr>
          <p:cNvPr id="125957" name="Picture 5">
            <a:extLst>
              <a:ext uri="{FF2B5EF4-FFF2-40B4-BE49-F238E27FC236}">
                <a16:creationId xmlns:a16="http://schemas.microsoft.com/office/drawing/2014/main" id="{7B400769-19A2-92D6-3F45-444F1C16E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844675"/>
            <a:ext cx="635952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6">
            <a:extLst>
              <a:ext uri="{FF2B5EF4-FFF2-40B4-BE49-F238E27FC236}">
                <a16:creationId xmlns:a16="http://schemas.microsoft.com/office/drawing/2014/main" id="{956A8F6B-B377-AF7D-959D-516D15CADC2E}"/>
              </a:ext>
            </a:extLst>
          </p:cNvPr>
          <p:cNvSpPr txBox="1">
            <a:spLocks noChangeArrowheads="1"/>
          </p:cNvSpPr>
          <p:nvPr/>
        </p:nvSpPr>
        <p:spPr bwMode="auto">
          <a:xfrm>
            <a:off x="1150938" y="404813"/>
            <a:ext cx="76692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p:txBody>
      </p:sp>
      <p:sp>
        <p:nvSpPr>
          <p:cNvPr id="125959" name="Rectangle 7">
            <a:extLst>
              <a:ext uri="{FF2B5EF4-FFF2-40B4-BE49-F238E27FC236}">
                <a16:creationId xmlns:a16="http://schemas.microsoft.com/office/drawing/2014/main" id="{38E77AF6-3967-2F0E-2424-FAEE1DDD4620}"/>
              </a:ext>
            </a:extLst>
          </p:cNvPr>
          <p:cNvSpPr>
            <a:spLocks noGrp="1" noChangeArrowheads="1"/>
          </p:cNvSpPr>
          <p:nvPr>
            <p:ph type="body" idx="4294967295"/>
          </p:nvPr>
        </p:nvSpPr>
        <p:spPr/>
        <p:txBody>
          <a:bodyPr/>
          <a:lstStyle/>
          <a:p>
            <a:pPr eaLnBrk="1" hangingPunct="1"/>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766E30C-0ADB-92F4-C832-9A05985E7BB0}"/>
              </a:ext>
            </a:extLst>
          </p:cNvPr>
          <p:cNvSpPr>
            <a:spLocks noGrp="1"/>
          </p:cNvSpPr>
          <p:nvPr>
            <p:ph type="dt" sz="quarter" idx="10"/>
          </p:nvPr>
        </p:nvSpPr>
        <p:spPr/>
        <p:txBody>
          <a:bodyPr/>
          <a:lstStyle/>
          <a:p>
            <a:pPr>
              <a:defRPr/>
            </a:pPr>
            <a:fld id="{B74700F4-408A-4B88-9B54-663E3403F436}" type="datetime1">
              <a:rPr lang="en-US" altLang="en-US"/>
              <a:pPr>
                <a:defRPr/>
              </a:pPr>
              <a:t>10/22/2025</a:t>
            </a:fld>
            <a:endParaRPr lang="en-US" altLang="en-US"/>
          </a:p>
        </p:txBody>
      </p:sp>
      <p:sp>
        <p:nvSpPr>
          <p:cNvPr id="128003" name="Slide Number Placeholder 5">
            <a:extLst>
              <a:ext uri="{FF2B5EF4-FFF2-40B4-BE49-F238E27FC236}">
                <a16:creationId xmlns:a16="http://schemas.microsoft.com/office/drawing/2014/main" id="{3B1CCE04-C650-C9BC-28EC-84BCA3D3288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F9276463-F223-4F33-9657-ADEAAF5CFCD0}" type="slidenum">
              <a:rPr lang="en-US" altLang="en-US" sz="1400">
                <a:latin typeface="Arial" panose="020B0604020202020204" pitchFamily="34" charset="0"/>
              </a:rPr>
              <a:pPr lvl="1">
                <a:spcBef>
                  <a:spcPct val="0"/>
                </a:spcBef>
                <a:buClrTx/>
                <a:buFontTx/>
                <a:buNone/>
              </a:pPr>
              <a:t>65</a:t>
            </a:fld>
            <a:endParaRPr lang="en-US" altLang="en-US" sz="1400"/>
          </a:p>
        </p:txBody>
      </p:sp>
      <p:sp>
        <p:nvSpPr>
          <p:cNvPr id="197634" name="Rectangle 2">
            <a:extLst>
              <a:ext uri="{FF2B5EF4-FFF2-40B4-BE49-F238E27FC236}">
                <a16:creationId xmlns:a16="http://schemas.microsoft.com/office/drawing/2014/main" id="{FBCA5DE9-044F-6F6F-1E1A-BEB30863F3CE}"/>
              </a:ext>
            </a:extLst>
          </p:cNvPr>
          <p:cNvSpPr>
            <a:spLocks noGrp="1" noChangeArrowheads="1"/>
          </p:cNvSpPr>
          <p:nvPr>
            <p:ph type="title"/>
          </p:nvPr>
        </p:nvSpPr>
        <p:spPr/>
        <p:txBody>
          <a:bodyPr/>
          <a:lstStyle/>
          <a:p>
            <a:pPr eaLnBrk="1" hangingPunct="1">
              <a:defRPr/>
            </a:pPr>
            <a:r>
              <a:rPr lang="en-US" altLang="en-US"/>
              <a:t>    Other Weasel Missions</a:t>
            </a:r>
          </a:p>
        </p:txBody>
      </p:sp>
      <p:sp>
        <p:nvSpPr>
          <p:cNvPr id="128005" name="Rectangle 3">
            <a:extLst>
              <a:ext uri="{FF2B5EF4-FFF2-40B4-BE49-F238E27FC236}">
                <a16:creationId xmlns:a16="http://schemas.microsoft.com/office/drawing/2014/main" id="{FD870A98-60CD-629E-4316-839D95D9C8D9}"/>
              </a:ext>
            </a:extLst>
          </p:cNvPr>
          <p:cNvSpPr>
            <a:spLocks noGrp="1" noChangeArrowheads="1"/>
          </p:cNvSpPr>
          <p:nvPr>
            <p:ph type="body" idx="1"/>
          </p:nvPr>
        </p:nvSpPr>
        <p:spPr>
          <a:xfrm>
            <a:off x="684213" y="2205038"/>
            <a:ext cx="7772400" cy="4114800"/>
          </a:xfrm>
        </p:spPr>
        <p:txBody>
          <a:bodyPr/>
          <a:lstStyle/>
          <a:p>
            <a:pPr eaLnBrk="1" hangingPunct="1"/>
            <a:endParaRPr lang="en-US" altLang="en-US"/>
          </a:p>
        </p:txBody>
      </p:sp>
      <p:pic>
        <p:nvPicPr>
          <p:cNvPr id="128006" name="Picture 4">
            <a:extLst>
              <a:ext uri="{FF2B5EF4-FFF2-40B4-BE49-F238E27FC236}">
                <a16:creationId xmlns:a16="http://schemas.microsoft.com/office/drawing/2014/main" id="{148E9082-E5BB-CA5B-2EE5-0D9E50A79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097088"/>
            <a:ext cx="39624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5">
            <a:extLst>
              <a:ext uri="{FF2B5EF4-FFF2-40B4-BE49-F238E27FC236}">
                <a16:creationId xmlns:a16="http://schemas.microsoft.com/office/drawing/2014/main" id="{AF31301A-C224-4710-1F25-EE1FFCBFA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2097088"/>
            <a:ext cx="390366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7725E226-9C68-D718-5FB5-229341679103}"/>
              </a:ext>
            </a:extLst>
          </p:cNvPr>
          <p:cNvSpPr>
            <a:spLocks noGrp="1"/>
          </p:cNvSpPr>
          <p:nvPr>
            <p:ph type="dt" sz="quarter" idx="10"/>
          </p:nvPr>
        </p:nvSpPr>
        <p:spPr/>
        <p:txBody>
          <a:bodyPr/>
          <a:lstStyle/>
          <a:p>
            <a:pPr>
              <a:defRPr/>
            </a:pPr>
            <a:fld id="{C62B1C6A-0D93-4780-B035-E60B14A72F99}" type="datetime1">
              <a:rPr lang="en-US" altLang="en-US"/>
              <a:pPr>
                <a:defRPr/>
              </a:pPr>
              <a:t>10/22/2025</a:t>
            </a:fld>
            <a:endParaRPr lang="en-US" altLang="en-US"/>
          </a:p>
        </p:txBody>
      </p:sp>
      <p:sp>
        <p:nvSpPr>
          <p:cNvPr id="130051" name="Slide Number Placeholder 4">
            <a:extLst>
              <a:ext uri="{FF2B5EF4-FFF2-40B4-BE49-F238E27FC236}">
                <a16:creationId xmlns:a16="http://schemas.microsoft.com/office/drawing/2014/main" id="{FC8D1EE0-9B13-6543-9038-43DD358D30A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990433DA-7E92-4F77-8C32-EA433E65FF4D}" type="slidenum">
              <a:rPr lang="en-US" altLang="en-US" sz="1400">
                <a:latin typeface="Arial" panose="020B0604020202020204" pitchFamily="34" charset="0"/>
              </a:rPr>
              <a:pPr lvl="1">
                <a:spcBef>
                  <a:spcPct val="0"/>
                </a:spcBef>
                <a:buClrTx/>
                <a:buFontTx/>
                <a:buNone/>
              </a:pPr>
              <a:t>66</a:t>
            </a:fld>
            <a:endParaRPr lang="en-US" altLang="en-US" sz="1400"/>
          </a:p>
        </p:txBody>
      </p:sp>
      <p:sp>
        <p:nvSpPr>
          <p:cNvPr id="142340" name="Rectangle 4">
            <a:extLst>
              <a:ext uri="{FF2B5EF4-FFF2-40B4-BE49-F238E27FC236}">
                <a16:creationId xmlns:a16="http://schemas.microsoft.com/office/drawing/2014/main" id="{BBDE3033-D0AE-F3B8-B41C-4E86B0C16229}"/>
              </a:ext>
            </a:extLst>
          </p:cNvPr>
          <p:cNvSpPr>
            <a:spLocks noGrp="1" noChangeArrowheads="1"/>
          </p:cNvSpPr>
          <p:nvPr>
            <p:ph type="title"/>
          </p:nvPr>
        </p:nvSpPr>
        <p:spPr/>
        <p:txBody>
          <a:bodyPr/>
          <a:lstStyle/>
          <a:p>
            <a:pPr eaLnBrk="1" hangingPunct="1">
              <a:defRPr/>
            </a:pPr>
            <a:r>
              <a:rPr lang="en-US" altLang="en-US" sz="4000"/>
              <a:t>Running Interference for the Buffs</a:t>
            </a:r>
          </a:p>
        </p:txBody>
      </p:sp>
      <p:pic>
        <p:nvPicPr>
          <p:cNvPr id="130053" name="Picture 5">
            <a:extLst>
              <a:ext uri="{FF2B5EF4-FFF2-40B4-BE49-F238E27FC236}">
                <a16:creationId xmlns:a16="http://schemas.microsoft.com/office/drawing/2014/main" id="{53AEF85A-5B84-5966-FEEC-22A65BFE8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2205038"/>
            <a:ext cx="50768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CB9847A7-AB33-A5EE-56CB-00F87365246D}"/>
              </a:ext>
            </a:extLst>
          </p:cNvPr>
          <p:cNvSpPr>
            <a:spLocks noGrp="1"/>
          </p:cNvSpPr>
          <p:nvPr>
            <p:ph type="dt" sz="quarter" idx="10"/>
          </p:nvPr>
        </p:nvSpPr>
        <p:spPr/>
        <p:txBody>
          <a:bodyPr/>
          <a:lstStyle/>
          <a:p>
            <a:pPr>
              <a:defRPr/>
            </a:pPr>
            <a:fld id="{722807C4-71E8-4896-BD47-44C315934B87}" type="datetime1">
              <a:rPr lang="en-US" altLang="en-US"/>
              <a:pPr>
                <a:defRPr/>
              </a:pPr>
              <a:t>10/22/2025</a:t>
            </a:fld>
            <a:endParaRPr lang="en-US" altLang="en-US"/>
          </a:p>
        </p:txBody>
      </p:sp>
      <p:sp>
        <p:nvSpPr>
          <p:cNvPr id="132099" name="Slide Number Placeholder 5">
            <a:extLst>
              <a:ext uri="{FF2B5EF4-FFF2-40B4-BE49-F238E27FC236}">
                <a16:creationId xmlns:a16="http://schemas.microsoft.com/office/drawing/2014/main" id="{D1A812CD-D4B7-B42B-AB85-BB9A8028F39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F34992C3-992B-4B3A-A417-449ED090BAA9}" type="slidenum">
              <a:rPr lang="en-US" altLang="en-US" sz="1400">
                <a:latin typeface="Arial" panose="020B0604020202020204" pitchFamily="34" charset="0"/>
              </a:rPr>
              <a:pPr lvl="1">
                <a:spcBef>
                  <a:spcPct val="0"/>
                </a:spcBef>
                <a:buClrTx/>
                <a:buFontTx/>
                <a:buNone/>
              </a:pPr>
              <a:t>67</a:t>
            </a:fld>
            <a:endParaRPr lang="en-US" altLang="en-US" sz="1400"/>
          </a:p>
        </p:txBody>
      </p:sp>
      <p:sp>
        <p:nvSpPr>
          <p:cNvPr id="195586" name="Rectangle 2">
            <a:extLst>
              <a:ext uri="{FF2B5EF4-FFF2-40B4-BE49-F238E27FC236}">
                <a16:creationId xmlns:a16="http://schemas.microsoft.com/office/drawing/2014/main" id="{093769B2-2E35-E5E7-573E-1CCA24815F8E}"/>
              </a:ext>
            </a:extLst>
          </p:cNvPr>
          <p:cNvSpPr>
            <a:spLocks noGrp="1" noChangeArrowheads="1"/>
          </p:cNvSpPr>
          <p:nvPr>
            <p:ph type="title"/>
          </p:nvPr>
        </p:nvSpPr>
        <p:spPr/>
        <p:txBody>
          <a:bodyPr/>
          <a:lstStyle/>
          <a:p>
            <a:pPr eaLnBrk="1" hangingPunct="1">
              <a:defRPr/>
            </a:pPr>
            <a:r>
              <a:rPr lang="en-US" altLang="en-US"/>
              <a:t>Celebrating 100 Missions</a:t>
            </a:r>
          </a:p>
        </p:txBody>
      </p:sp>
      <p:sp>
        <p:nvSpPr>
          <p:cNvPr id="132101" name="Rectangle 3">
            <a:extLst>
              <a:ext uri="{FF2B5EF4-FFF2-40B4-BE49-F238E27FC236}">
                <a16:creationId xmlns:a16="http://schemas.microsoft.com/office/drawing/2014/main" id="{3430C47A-E242-0054-DE28-3F70F6A9C840}"/>
              </a:ext>
            </a:extLst>
          </p:cNvPr>
          <p:cNvSpPr>
            <a:spLocks noGrp="1" noChangeArrowheads="1"/>
          </p:cNvSpPr>
          <p:nvPr>
            <p:ph type="body" idx="1"/>
          </p:nvPr>
        </p:nvSpPr>
        <p:spPr/>
        <p:txBody>
          <a:bodyPr/>
          <a:lstStyle/>
          <a:p>
            <a:pPr eaLnBrk="1" hangingPunct="1"/>
            <a:endParaRPr lang="en-US" altLang="en-US"/>
          </a:p>
        </p:txBody>
      </p:sp>
      <p:pic>
        <p:nvPicPr>
          <p:cNvPr id="132102" name="Picture 4">
            <a:extLst>
              <a:ext uri="{FF2B5EF4-FFF2-40B4-BE49-F238E27FC236}">
                <a16:creationId xmlns:a16="http://schemas.microsoft.com/office/drawing/2014/main" id="{248F9513-BC2C-AD50-A360-431CCD1CA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2168525"/>
            <a:ext cx="479107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79F94822-E554-4D7B-207E-5E5D9529F847}"/>
              </a:ext>
            </a:extLst>
          </p:cNvPr>
          <p:cNvSpPr>
            <a:spLocks noGrp="1"/>
          </p:cNvSpPr>
          <p:nvPr>
            <p:ph type="dt" sz="quarter" idx="10"/>
          </p:nvPr>
        </p:nvSpPr>
        <p:spPr/>
        <p:txBody>
          <a:bodyPr/>
          <a:lstStyle/>
          <a:p>
            <a:pPr>
              <a:defRPr/>
            </a:pPr>
            <a:fld id="{D34490F9-A8E6-48CD-BDE9-E8E21AAC5350}" type="datetime1">
              <a:rPr lang="en-US" altLang="en-US"/>
              <a:pPr>
                <a:defRPr/>
              </a:pPr>
              <a:t>10/22/2025</a:t>
            </a:fld>
            <a:endParaRPr lang="en-US" altLang="en-US"/>
          </a:p>
        </p:txBody>
      </p:sp>
      <p:sp>
        <p:nvSpPr>
          <p:cNvPr id="134147" name="Slide Number Placeholder 3">
            <a:extLst>
              <a:ext uri="{FF2B5EF4-FFF2-40B4-BE49-F238E27FC236}">
                <a16:creationId xmlns:a16="http://schemas.microsoft.com/office/drawing/2014/main" id="{4679F3B2-1B95-1F5F-52B0-AEF9F6EE8A8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653F162D-9D21-4F02-A2F8-4AB8E5814BCF}" type="slidenum">
              <a:rPr lang="en-US" altLang="en-US" sz="1400">
                <a:latin typeface="Arial" panose="020B0604020202020204" pitchFamily="34" charset="0"/>
              </a:rPr>
              <a:pPr lvl="1">
                <a:spcBef>
                  <a:spcPct val="0"/>
                </a:spcBef>
                <a:buClrTx/>
                <a:buFontTx/>
                <a:buNone/>
              </a:pPr>
              <a:t>68</a:t>
            </a:fld>
            <a:endParaRPr lang="en-US" altLang="en-US" sz="1400"/>
          </a:p>
        </p:txBody>
      </p:sp>
      <p:pic>
        <p:nvPicPr>
          <p:cNvPr id="134148" name="Picture 4">
            <a:extLst>
              <a:ext uri="{FF2B5EF4-FFF2-40B4-BE49-F238E27FC236}">
                <a16:creationId xmlns:a16="http://schemas.microsoft.com/office/drawing/2014/main" id="{233C088E-64BC-9E5B-56F8-0E70796D5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916113"/>
            <a:ext cx="8856662"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5">
            <a:extLst>
              <a:ext uri="{FF2B5EF4-FFF2-40B4-BE49-F238E27FC236}">
                <a16:creationId xmlns:a16="http://schemas.microsoft.com/office/drawing/2014/main" id="{AC50F804-C32B-E016-2E1D-CAC699D7D746}"/>
              </a:ext>
            </a:extLst>
          </p:cNvPr>
          <p:cNvSpPr>
            <a:spLocks noGrp="1" noChangeArrowheads="1"/>
          </p:cNvSpPr>
          <p:nvPr>
            <p:ph type="title" idx="4294967295"/>
          </p:nvPr>
        </p:nvSpPr>
        <p:spPr/>
        <p:txBody>
          <a:bodyPr/>
          <a:lstStyle/>
          <a:p>
            <a:pPr eaLnBrk="1" hangingPunct="1">
              <a:defRPr/>
            </a:pPr>
            <a:r>
              <a:rPr lang="en-US" altLang="en-US"/>
              <a:t>Big Brass Ones</a:t>
            </a:r>
          </a:p>
        </p:txBody>
      </p:sp>
      <p:sp>
        <p:nvSpPr>
          <p:cNvPr id="134150" name="Rectangle 7">
            <a:extLst>
              <a:ext uri="{FF2B5EF4-FFF2-40B4-BE49-F238E27FC236}">
                <a16:creationId xmlns:a16="http://schemas.microsoft.com/office/drawing/2014/main" id="{D765A6DE-76D0-9B81-5BEE-93571B926B68}"/>
              </a:ext>
            </a:extLst>
          </p:cNvPr>
          <p:cNvSpPr>
            <a:spLocks noGrp="1" noChangeArrowheads="1"/>
          </p:cNvSpPr>
          <p:nvPr>
            <p:ph type="body" idx="4294967295"/>
          </p:nvPr>
        </p:nvSpPr>
        <p:spPr/>
        <p:txBody>
          <a:bodyPr/>
          <a:lstStyle/>
          <a:p>
            <a:pPr eaLnBrk="1" hangingPunct="1"/>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F9529F-714A-1D52-69E8-2150DB274EB2}"/>
              </a:ext>
            </a:extLst>
          </p:cNvPr>
          <p:cNvSpPr>
            <a:spLocks noGrp="1"/>
          </p:cNvSpPr>
          <p:nvPr>
            <p:ph type="dt" sz="quarter" idx="10"/>
          </p:nvPr>
        </p:nvSpPr>
        <p:spPr/>
        <p:txBody>
          <a:bodyPr/>
          <a:lstStyle/>
          <a:p>
            <a:pPr>
              <a:defRPr/>
            </a:pPr>
            <a:fld id="{39E05E50-F78C-4196-9FF9-3B7E36E318A0}" type="datetime1">
              <a:rPr lang="en-US" altLang="en-US"/>
              <a:pPr>
                <a:defRPr/>
              </a:pPr>
              <a:t>10/22/2025</a:t>
            </a:fld>
            <a:endParaRPr lang="en-US" altLang="en-US"/>
          </a:p>
        </p:txBody>
      </p:sp>
      <p:sp>
        <p:nvSpPr>
          <p:cNvPr id="136195" name="Slide Number Placeholder 5">
            <a:extLst>
              <a:ext uri="{FF2B5EF4-FFF2-40B4-BE49-F238E27FC236}">
                <a16:creationId xmlns:a16="http://schemas.microsoft.com/office/drawing/2014/main" id="{A8753F50-360D-2F78-55F7-4E8D93ED5F3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BBEE4829-49F0-4AB6-BF9F-DE451CF1D43C}" type="slidenum">
              <a:rPr lang="en-US" altLang="en-US" sz="1400">
                <a:latin typeface="Arial" panose="020B0604020202020204" pitchFamily="34" charset="0"/>
              </a:rPr>
              <a:pPr lvl="1">
                <a:spcBef>
                  <a:spcPct val="0"/>
                </a:spcBef>
                <a:buClrTx/>
                <a:buFontTx/>
                <a:buNone/>
              </a:pPr>
              <a:t>69</a:t>
            </a:fld>
            <a:endParaRPr lang="en-US" altLang="en-US" sz="1400"/>
          </a:p>
        </p:txBody>
      </p:sp>
      <p:sp>
        <p:nvSpPr>
          <p:cNvPr id="323586" name="Rectangle 2">
            <a:extLst>
              <a:ext uri="{FF2B5EF4-FFF2-40B4-BE49-F238E27FC236}">
                <a16:creationId xmlns:a16="http://schemas.microsoft.com/office/drawing/2014/main" id="{377FC126-014B-861A-67EE-4281E82929FF}"/>
              </a:ext>
            </a:extLst>
          </p:cNvPr>
          <p:cNvSpPr>
            <a:spLocks noGrp="1" noChangeArrowheads="1"/>
          </p:cNvSpPr>
          <p:nvPr>
            <p:ph type="title"/>
          </p:nvPr>
        </p:nvSpPr>
        <p:spPr/>
        <p:txBody>
          <a:bodyPr/>
          <a:lstStyle/>
          <a:p>
            <a:pPr eaLnBrk="1" hangingPunct="1">
              <a:defRPr/>
            </a:pPr>
            <a:r>
              <a:rPr lang="en-US" altLang="en-US"/>
              <a:t>Viet Nam Air Losses</a:t>
            </a:r>
          </a:p>
        </p:txBody>
      </p:sp>
      <p:sp>
        <p:nvSpPr>
          <p:cNvPr id="136197" name="Rectangle 3">
            <a:extLst>
              <a:ext uri="{FF2B5EF4-FFF2-40B4-BE49-F238E27FC236}">
                <a16:creationId xmlns:a16="http://schemas.microsoft.com/office/drawing/2014/main" id="{A32442CA-DEAF-FEFF-E02D-04DC61C4D111}"/>
              </a:ext>
            </a:extLst>
          </p:cNvPr>
          <p:cNvSpPr>
            <a:spLocks noGrp="1" noChangeArrowheads="1"/>
          </p:cNvSpPr>
          <p:nvPr>
            <p:ph type="body" idx="1"/>
          </p:nvPr>
        </p:nvSpPr>
        <p:spPr/>
        <p:txBody>
          <a:bodyPr/>
          <a:lstStyle/>
          <a:p>
            <a:pPr eaLnBrk="1" hangingPunct="1"/>
            <a:r>
              <a:rPr lang="en-US" altLang="en-US"/>
              <a:t>3322 Aircraft Lost</a:t>
            </a:r>
          </a:p>
          <a:p>
            <a:pPr lvl="1" eaLnBrk="1" hangingPunct="1"/>
            <a:r>
              <a:rPr lang="en-US" altLang="en-US"/>
              <a:t>205 by SAM’s</a:t>
            </a:r>
          </a:p>
          <a:p>
            <a:pPr lvl="1" eaLnBrk="1" hangingPunct="1"/>
            <a:r>
              <a:rPr lang="en-US" altLang="en-US"/>
              <a:t>90    by MiG’s</a:t>
            </a:r>
          </a:p>
          <a:p>
            <a:pPr eaLnBrk="1" hangingPunct="1"/>
            <a:r>
              <a:rPr lang="en-US" altLang="en-US"/>
              <a:t>3265 Fatalities</a:t>
            </a:r>
          </a:p>
          <a:p>
            <a:pPr eaLnBrk="1" hangingPunct="1"/>
            <a:r>
              <a:rPr lang="en-US" altLang="en-US"/>
              <a:t>497 POW’s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92107629-7128-A8A3-646E-C22B0C4F6281}"/>
              </a:ext>
            </a:extLst>
          </p:cNvPr>
          <p:cNvSpPr txBox="1">
            <a:spLocks noChangeArrowheads="1"/>
          </p:cNvSpPr>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nchor="ctr"/>
          <a:lstStyle>
            <a:lvl1pPr>
              <a:lnSpc>
                <a:spcPct val="90000"/>
              </a:lnSpc>
              <a:spcBef>
                <a:spcPct val="20000"/>
              </a:spcBef>
              <a:buClr>
                <a:schemeClr val="tx2"/>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r" eaLnBrk="1" hangingPunct="1">
              <a:lnSpc>
                <a:spcPct val="100000"/>
              </a:lnSpc>
              <a:spcBef>
                <a:spcPct val="0"/>
              </a:spcBef>
              <a:buClrTx/>
              <a:buSzTx/>
              <a:buFontTx/>
              <a:buNone/>
            </a:pPr>
            <a:r>
              <a:rPr lang="en-US" altLang="en-US" sz="1400">
                <a:solidFill>
                  <a:srgbClr val="FFFFFF"/>
                </a:solidFill>
                <a:ea typeface="Microsoft YaHei" panose="020B0503020204020204" pitchFamily="34" charset="-122"/>
              </a:rPr>
              <a:t>10/08/19</a:t>
            </a:r>
          </a:p>
        </p:txBody>
      </p:sp>
      <p:sp>
        <p:nvSpPr>
          <p:cNvPr id="17411" name="Text Box 2">
            <a:extLst>
              <a:ext uri="{FF2B5EF4-FFF2-40B4-BE49-F238E27FC236}">
                <a16:creationId xmlns:a16="http://schemas.microsoft.com/office/drawing/2014/main" id="{9244C438-080D-93F2-9083-C8B4C7B8DB87}"/>
              </a:ext>
            </a:extLst>
          </p:cNvPr>
          <p:cNvSpPr txBox="1">
            <a:spLocks noChangeArrowheads="1"/>
          </p:cNvSpPr>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0" rIns="92160" bIns="0" anchor="b"/>
          <a:lstStyle>
            <a:lvl1pPr marL="342900" indent="-342900">
              <a:lnSpc>
                <a:spcPct val="90000"/>
              </a:lnSpc>
              <a:spcBef>
                <a:spcPct val="20000"/>
              </a:spcBef>
              <a:buClr>
                <a:schemeClr val="tx2"/>
              </a:buClr>
              <a:buSzPct val="75000"/>
              <a:buFont typeface="Wingdings" panose="05000000000000000000" pitchFamily="2" charset="2"/>
              <a:buChar char="l"/>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tx1"/>
                </a:solidFill>
                <a:latin typeface="Times New Roman" panose="02020603050405020304" pitchFamily="18" charset="0"/>
              </a:defRPr>
            </a:lvl1pPr>
            <a:lvl2pPr>
              <a:spcBef>
                <a:spcPct val="20000"/>
              </a:spcBef>
              <a:buClr>
                <a:schemeClr val="tx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9pPr>
          </a:lstStyle>
          <a:p>
            <a:pPr lvl="1" algn="r" eaLnBrk="1" hangingPunct="1">
              <a:spcBef>
                <a:spcPct val="0"/>
              </a:spcBef>
              <a:buClrTx/>
              <a:buFontTx/>
              <a:buNone/>
            </a:pPr>
            <a:fld id="{94F77DFD-5213-401E-A624-0C1AA431CCF0}" type="slidenum">
              <a:rPr lang="en-US" altLang="en-US" sz="1400">
                <a:solidFill>
                  <a:srgbClr val="FFFFFF"/>
                </a:solidFill>
                <a:latin typeface="Arial" panose="020B0604020202020204" pitchFamily="34" charset="0"/>
                <a:ea typeface="Microsoft YaHei" panose="020B0503020204020204" pitchFamily="34" charset="-122"/>
              </a:rPr>
              <a:pPr lvl="1" algn="r" eaLnBrk="1" hangingPunct="1">
                <a:spcBef>
                  <a:spcPct val="0"/>
                </a:spcBef>
                <a:buClrTx/>
                <a:buFontTx/>
                <a:buNone/>
              </a:pPr>
              <a:t>7</a:t>
            </a:fld>
            <a:endParaRPr lang="en-US" altLang="en-US" sz="1400">
              <a:solidFill>
                <a:srgbClr val="FFFFFF"/>
              </a:solidFill>
              <a:latin typeface="Arial" panose="020B0604020202020204" pitchFamily="34" charset="0"/>
              <a:ea typeface="Microsoft YaHei" panose="020B0503020204020204" pitchFamily="34" charset="-122"/>
            </a:endParaRPr>
          </a:p>
        </p:txBody>
      </p:sp>
      <p:sp>
        <p:nvSpPr>
          <p:cNvPr id="10243" name="Text Box 3">
            <a:extLst>
              <a:ext uri="{FF2B5EF4-FFF2-40B4-BE49-F238E27FC236}">
                <a16:creationId xmlns:a16="http://schemas.microsoft.com/office/drawing/2014/main" id="{DABEDA95-6CBD-13F6-71CC-194AC56029F3}"/>
              </a:ext>
            </a:extLst>
          </p:cNvPr>
          <p:cNvSpPr txBox="1">
            <a:spLocks noChangeArrowheads="1"/>
          </p:cNvSpPr>
          <p:nvPr/>
        </p:nvSpPr>
        <p:spPr bwMode="auto">
          <a:xfrm>
            <a:off x="1835150" y="0"/>
            <a:ext cx="6964363" cy="1563688"/>
          </a:xfrm>
          <a:prstGeom prst="rect">
            <a:avLst/>
          </a:prstGeom>
          <a:noFill/>
          <a:ln>
            <a:noFill/>
          </a:ln>
          <a:effec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9pPr>
          </a:lstStyle>
          <a:p>
            <a:pPr eaLnBrk="1" hangingPunct="1">
              <a:defRPr/>
            </a:pPr>
            <a:r>
              <a:rPr lang="en-US" altLang="en-US">
                <a:effectLst>
                  <a:outerShdw blurRad="38100" dist="38100" dir="2700000" algn="tl">
                    <a:srgbClr val="FFFFFF"/>
                  </a:outerShdw>
                </a:effectLst>
              </a:rPr>
              <a:t>Cuban Missile Crisis  </a:t>
            </a:r>
          </a:p>
        </p:txBody>
      </p:sp>
      <p:sp>
        <p:nvSpPr>
          <p:cNvPr id="17413" name="Text Box 4">
            <a:extLst>
              <a:ext uri="{FF2B5EF4-FFF2-40B4-BE49-F238E27FC236}">
                <a16:creationId xmlns:a16="http://schemas.microsoft.com/office/drawing/2014/main" id="{2D62389E-FEE6-72C7-E6CE-F5D51C385AE3}"/>
              </a:ext>
            </a:extLst>
          </p:cNvPr>
          <p:cNvSpPr txBox="1">
            <a:spLocks noChangeArrowheads="1"/>
          </p:cNvSpPr>
          <p:nvPr/>
        </p:nvSpPr>
        <p:spPr bwMode="auto">
          <a:xfrm>
            <a:off x="682625" y="1981200"/>
            <a:ext cx="7772400"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endParaRPr lang="en-US" altLang="en-US" sz="4400">
              <a:solidFill>
                <a:schemeClr val="tx2"/>
              </a:solidFill>
              <a:latin typeface="Arial" panose="020B0604020202020204" pitchFamily="34" charset="0"/>
            </a:endParaRPr>
          </a:p>
        </p:txBody>
      </p:sp>
      <p:pic>
        <p:nvPicPr>
          <p:cNvPr id="17414" name="Picture 5">
            <a:extLst>
              <a:ext uri="{FF2B5EF4-FFF2-40B4-BE49-F238E27FC236}">
                <a16:creationId xmlns:a16="http://schemas.microsoft.com/office/drawing/2014/main" id="{B3B703E0-23B0-585F-71E0-0324B096B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520825"/>
            <a:ext cx="4381500" cy="506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6">
            <a:extLst>
              <a:ext uri="{FF2B5EF4-FFF2-40B4-BE49-F238E27FC236}">
                <a16:creationId xmlns:a16="http://schemas.microsoft.com/office/drawing/2014/main" id="{F1512B6D-EBAC-F89E-04B4-83BDB5BA7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645025" cy="255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6" name="Picture 7">
            <a:extLst>
              <a:ext uri="{FF2B5EF4-FFF2-40B4-BE49-F238E27FC236}">
                <a16:creationId xmlns:a16="http://schemas.microsoft.com/office/drawing/2014/main" id="{092CB9CC-6993-618C-4B24-C3B60DE63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4257675"/>
            <a:ext cx="3708400" cy="238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89348CA-B03E-329D-D7F3-AAA71FFC3AC7}"/>
              </a:ext>
            </a:extLst>
          </p:cNvPr>
          <p:cNvSpPr>
            <a:spLocks noGrp="1"/>
          </p:cNvSpPr>
          <p:nvPr>
            <p:ph type="dt" sz="quarter" idx="10"/>
          </p:nvPr>
        </p:nvSpPr>
        <p:spPr/>
        <p:txBody>
          <a:bodyPr/>
          <a:lstStyle/>
          <a:p>
            <a:pPr>
              <a:defRPr/>
            </a:pPr>
            <a:fld id="{E8E0337D-1206-4866-B63A-126EE8560AB1}" type="datetime1">
              <a:rPr lang="en-US" altLang="en-US"/>
              <a:pPr>
                <a:defRPr/>
              </a:pPr>
              <a:t>10/22/2025</a:t>
            </a:fld>
            <a:endParaRPr lang="en-US" altLang="en-US"/>
          </a:p>
        </p:txBody>
      </p:sp>
      <p:sp>
        <p:nvSpPr>
          <p:cNvPr id="141315" name="Slide Number Placeholder 4">
            <a:extLst>
              <a:ext uri="{FF2B5EF4-FFF2-40B4-BE49-F238E27FC236}">
                <a16:creationId xmlns:a16="http://schemas.microsoft.com/office/drawing/2014/main" id="{8C614882-27F2-1BD8-C007-681BBCAB79D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7302CD94-05FB-4E6A-9B42-33081A161DA2}" type="slidenum">
              <a:rPr lang="en-US" altLang="en-US" sz="1400">
                <a:latin typeface="Arial" panose="020B0604020202020204" pitchFamily="34" charset="0"/>
              </a:rPr>
              <a:pPr lvl="1">
                <a:spcBef>
                  <a:spcPct val="0"/>
                </a:spcBef>
                <a:buClrTx/>
                <a:buFontTx/>
                <a:buNone/>
              </a:pPr>
              <a:t>70</a:t>
            </a:fld>
            <a:endParaRPr lang="en-US" altLang="en-US" sz="1400"/>
          </a:p>
        </p:txBody>
      </p:sp>
      <p:sp>
        <p:nvSpPr>
          <p:cNvPr id="212994" name="Rectangle 2">
            <a:extLst>
              <a:ext uri="{FF2B5EF4-FFF2-40B4-BE49-F238E27FC236}">
                <a16:creationId xmlns:a16="http://schemas.microsoft.com/office/drawing/2014/main" id="{3FCA4A1D-4E62-1635-63A0-EBB1C3CD49BA}"/>
              </a:ext>
            </a:extLst>
          </p:cNvPr>
          <p:cNvSpPr>
            <a:spLocks noGrp="1" noChangeArrowheads="1"/>
          </p:cNvSpPr>
          <p:nvPr>
            <p:ph type="title"/>
          </p:nvPr>
        </p:nvSpPr>
        <p:spPr/>
        <p:txBody>
          <a:bodyPr/>
          <a:lstStyle/>
          <a:p>
            <a:pPr eaLnBrk="1" hangingPunct="1">
              <a:defRPr/>
            </a:pPr>
            <a:r>
              <a:rPr lang="en-US" altLang="en-US" sz="3600"/>
              <a:t>WW V   F-4G</a:t>
            </a:r>
          </a:p>
        </p:txBody>
      </p:sp>
      <p:pic>
        <p:nvPicPr>
          <p:cNvPr id="141317" name="Picture 3">
            <a:extLst>
              <a:ext uri="{FF2B5EF4-FFF2-40B4-BE49-F238E27FC236}">
                <a16:creationId xmlns:a16="http://schemas.microsoft.com/office/drawing/2014/main" id="{FA15692F-3B8D-4BF2-A219-4E3597F15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0315">
            <a:off x="1042988" y="1484313"/>
            <a:ext cx="76962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5">
            <a:extLst>
              <a:ext uri="{FF2B5EF4-FFF2-40B4-BE49-F238E27FC236}">
                <a16:creationId xmlns:a16="http://schemas.microsoft.com/office/drawing/2014/main" id="{F7CDCBA9-0059-E015-BEAC-0B44E7EB37CD}"/>
              </a:ext>
            </a:extLst>
          </p:cNvPr>
          <p:cNvSpPr>
            <a:spLocks noChangeArrowheads="1"/>
          </p:cNvSpPr>
          <p:nvPr/>
        </p:nvSpPr>
        <p:spPr bwMode="auto">
          <a:xfrm rot="10800000" flipV="1">
            <a:off x="1116013" y="5949950"/>
            <a:ext cx="594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chemeClr val="tx2"/>
                </a:solidFill>
                <a:latin typeface="Arial" panose="020B0604020202020204" pitchFamily="34" charset="0"/>
              </a:rPr>
              <a:t> AGM –88 HARM, AGM-65 Maverick, AGM-78 Standard ARM and AGM-45 Shrike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24ACFCD-F0B3-2871-BEFB-E414BB939FE6}"/>
              </a:ext>
            </a:extLst>
          </p:cNvPr>
          <p:cNvSpPr>
            <a:spLocks noGrp="1"/>
          </p:cNvSpPr>
          <p:nvPr>
            <p:ph type="dt" sz="quarter" idx="10"/>
          </p:nvPr>
        </p:nvSpPr>
        <p:spPr/>
        <p:txBody>
          <a:bodyPr/>
          <a:lstStyle/>
          <a:p>
            <a:pPr>
              <a:defRPr/>
            </a:pPr>
            <a:fld id="{68B2BBB5-8C88-4309-AC77-7745CC911414}" type="datetime1">
              <a:rPr lang="en-US" altLang="en-US"/>
              <a:pPr>
                <a:defRPr/>
              </a:pPr>
              <a:t>10/22/2025</a:t>
            </a:fld>
            <a:endParaRPr lang="en-US" altLang="en-US"/>
          </a:p>
        </p:txBody>
      </p:sp>
      <p:sp>
        <p:nvSpPr>
          <p:cNvPr id="143363" name="Slide Number Placeholder 5">
            <a:extLst>
              <a:ext uri="{FF2B5EF4-FFF2-40B4-BE49-F238E27FC236}">
                <a16:creationId xmlns:a16="http://schemas.microsoft.com/office/drawing/2014/main" id="{9D9DA291-EE2E-6D5D-9282-8329799EB8A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EA82C598-4725-4861-A208-24AD713A1940}" type="slidenum">
              <a:rPr lang="en-US" altLang="en-US" sz="1400">
                <a:latin typeface="Arial" panose="020B0604020202020204" pitchFamily="34" charset="0"/>
              </a:rPr>
              <a:pPr lvl="1">
                <a:spcBef>
                  <a:spcPct val="0"/>
                </a:spcBef>
                <a:buClrTx/>
                <a:buFontTx/>
                <a:buNone/>
              </a:pPr>
              <a:t>71</a:t>
            </a:fld>
            <a:endParaRPr lang="en-US" altLang="en-US" sz="1400"/>
          </a:p>
        </p:txBody>
      </p:sp>
      <p:sp>
        <p:nvSpPr>
          <p:cNvPr id="129026" name="Rectangle 2">
            <a:extLst>
              <a:ext uri="{FF2B5EF4-FFF2-40B4-BE49-F238E27FC236}">
                <a16:creationId xmlns:a16="http://schemas.microsoft.com/office/drawing/2014/main" id="{9C692237-7361-EFD1-D313-3679ECA5241A}"/>
              </a:ext>
            </a:extLst>
          </p:cNvPr>
          <p:cNvSpPr>
            <a:spLocks noGrp="1" noChangeArrowheads="1"/>
          </p:cNvSpPr>
          <p:nvPr>
            <p:ph type="title"/>
          </p:nvPr>
        </p:nvSpPr>
        <p:spPr/>
        <p:txBody>
          <a:bodyPr/>
          <a:lstStyle/>
          <a:p>
            <a:pPr eaLnBrk="1" hangingPunct="1">
              <a:defRPr/>
            </a:pPr>
            <a:r>
              <a:rPr lang="en-US" altLang="en-US"/>
              <a:t>The Tradition Carries on</a:t>
            </a:r>
          </a:p>
        </p:txBody>
      </p:sp>
      <p:sp>
        <p:nvSpPr>
          <p:cNvPr id="143365" name="Rectangle 3">
            <a:extLst>
              <a:ext uri="{FF2B5EF4-FFF2-40B4-BE49-F238E27FC236}">
                <a16:creationId xmlns:a16="http://schemas.microsoft.com/office/drawing/2014/main" id="{C46C4809-5293-6823-823B-2E5AE061FDFA}"/>
              </a:ext>
            </a:extLst>
          </p:cNvPr>
          <p:cNvSpPr>
            <a:spLocks noGrp="1" noChangeArrowheads="1"/>
          </p:cNvSpPr>
          <p:nvPr>
            <p:ph type="body" idx="1"/>
          </p:nvPr>
        </p:nvSpPr>
        <p:spPr>
          <a:xfrm>
            <a:off x="684213" y="1628775"/>
            <a:ext cx="7772400" cy="4835525"/>
          </a:xfrm>
        </p:spPr>
        <p:txBody>
          <a:bodyPr/>
          <a:lstStyle/>
          <a:p>
            <a:pPr eaLnBrk="1" hangingPunct="1"/>
            <a:endParaRPr lang="en-US" altLang="en-US"/>
          </a:p>
        </p:txBody>
      </p:sp>
      <p:pic>
        <p:nvPicPr>
          <p:cNvPr id="143366" name="Picture 4">
            <a:extLst>
              <a:ext uri="{FF2B5EF4-FFF2-40B4-BE49-F238E27FC236}">
                <a16:creationId xmlns:a16="http://schemas.microsoft.com/office/drawing/2014/main" id="{E7CF29F5-6470-6519-BE6D-F778EFB37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2060575"/>
            <a:ext cx="5202238"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0A33192-1F21-A688-0617-F4CCAED6A401}"/>
              </a:ext>
            </a:extLst>
          </p:cNvPr>
          <p:cNvSpPr>
            <a:spLocks noGrp="1"/>
          </p:cNvSpPr>
          <p:nvPr>
            <p:ph type="dt" sz="quarter" idx="10"/>
          </p:nvPr>
        </p:nvSpPr>
        <p:spPr/>
        <p:txBody>
          <a:bodyPr/>
          <a:lstStyle/>
          <a:p>
            <a:pPr>
              <a:defRPr/>
            </a:pPr>
            <a:fld id="{E58A0014-8B72-4399-87C5-02480428D566}" type="datetime1">
              <a:rPr lang="en-US" altLang="en-US"/>
              <a:pPr>
                <a:defRPr/>
              </a:pPr>
              <a:t>10/22/2025</a:t>
            </a:fld>
            <a:endParaRPr lang="en-US" altLang="en-US"/>
          </a:p>
        </p:txBody>
      </p:sp>
      <p:sp>
        <p:nvSpPr>
          <p:cNvPr id="145411" name="Slide Number Placeholder 5">
            <a:extLst>
              <a:ext uri="{FF2B5EF4-FFF2-40B4-BE49-F238E27FC236}">
                <a16:creationId xmlns:a16="http://schemas.microsoft.com/office/drawing/2014/main" id="{BB4BEBBF-362E-E520-7AFA-B606A461D64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DFBC058F-094D-4551-838F-3CBE15D4742B}" type="slidenum">
              <a:rPr lang="en-US" altLang="en-US" sz="1400">
                <a:latin typeface="Arial" panose="020B0604020202020204" pitchFamily="34" charset="0"/>
              </a:rPr>
              <a:pPr lvl="1">
                <a:spcBef>
                  <a:spcPct val="0"/>
                </a:spcBef>
                <a:buClrTx/>
                <a:buFontTx/>
                <a:buNone/>
              </a:pPr>
              <a:t>72</a:t>
            </a:fld>
            <a:endParaRPr lang="en-US" altLang="en-US" sz="1400"/>
          </a:p>
        </p:txBody>
      </p:sp>
      <p:sp>
        <p:nvSpPr>
          <p:cNvPr id="144386" name="Rectangle 2">
            <a:extLst>
              <a:ext uri="{FF2B5EF4-FFF2-40B4-BE49-F238E27FC236}">
                <a16:creationId xmlns:a16="http://schemas.microsoft.com/office/drawing/2014/main" id="{325421FD-F2D0-9E0A-F374-6B2F1DB52113}"/>
              </a:ext>
            </a:extLst>
          </p:cNvPr>
          <p:cNvSpPr>
            <a:spLocks noGrp="1" noChangeArrowheads="1"/>
          </p:cNvSpPr>
          <p:nvPr>
            <p:ph type="title"/>
          </p:nvPr>
        </p:nvSpPr>
        <p:spPr>
          <a:xfrm>
            <a:off x="1584325" y="609600"/>
            <a:ext cx="7178675" cy="1143000"/>
          </a:xfrm>
        </p:spPr>
        <p:txBody>
          <a:bodyPr/>
          <a:lstStyle/>
          <a:p>
            <a:pPr eaLnBrk="1" hangingPunct="1">
              <a:defRPr/>
            </a:pPr>
            <a:r>
              <a:rPr lang="en-US" altLang="en-US"/>
              <a:t>Today's Wild Weasel</a:t>
            </a:r>
          </a:p>
        </p:txBody>
      </p:sp>
      <p:sp>
        <p:nvSpPr>
          <p:cNvPr id="145413" name="Rectangle 3">
            <a:extLst>
              <a:ext uri="{FF2B5EF4-FFF2-40B4-BE49-F238E27FC236}">
                <a16:creationId xmlns:a16="http://schemas.microsoft.com/office/drawing/2014/main" id="{8D6D8A92-DB9A-45EA-0878-CD34F25FA401}"/>
              </a:ext>
            </a:extLst>
          </p:cNvPr>
          <p:cNvSpPr>
            <a:spLocks noGrp="1" noChangeArrowheads="1"/>
          </p:cNvSpPr>
          <p:nvPr>
            <p:ph type="body" idx="1"/>
          </p:nvPr>
        </p:nvSpPr>
        <p:spPr/>
        <p:txBody>
          <a:bodyPr/>
          <a:lstStyle/>
          <a:p>
            <a:pPr eaLnBrk="1" hangingPunct="1"/>
            <a:r>
              <a:rPr lang="en-US" altLang="en-US" sz="4400"/>
              <a:t>F-16C/J</a:t>
            </a:r>
          </a:p>
        </p:txBody>
      </p:sp>
      <p:pic>
        <p:nvPicPr>
          <p:cNvPr id="145414" name="Picture 4">
            <a:extLst>
              <a:ext uri="{FF2B5EF4-FFF2-40B4-BE49-F238E27FC236}">
                <a16:creationId xmlns:a16="http://schemas.microsoft.com/office/drawing/2014/main" id="{D38A3919-6A35-070C-2C29-5E22FDA0C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600325"/>
            <a:ext cx="74168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58993-1117-B570-41B3-A517EAF7E1FD}"/>
              </a:ext>
            </a:extLst>
          </p:cNvPr>
          <p:cNvSpPr>
            <a:spLocks noGrp="1"/>
          </p:cNvSpPr>
          <p:nvPr>
            <p:ph type="dt" sz="half" idx="10"/>
          </p:nvPr>
        </p:nvSpPr>
        <p:spPr/>
        <p:txBody>
          <a:bodyPr/>
          <a:lstStyle/>
          <a:p>
            <a:pPr>
              <a:defRPr/>
            </a:pPr>
            <a:fld id="{8F9D04D9-918F-4B59-A199-19AEA33861FB}" type="datetime1">
              <a:rPr lang="en-US" altLang="en-US" smtClean="0"/>
              <a:pPr>
                <a:defRPr/>
              </a:pPr>
              <a:t>10/22/2025</a:t>
            </a:fld>
            <a:endParaRPr lang="en-US" altLang="en-US"/>
          </a:p>
        </p:txBody>
      </p:sp>
      <p:sp>
        <p:nvSpPr>
          <p:cNvPr id="3" name="Slide Number Placeholder 2">
            <a:extLst>
              <a:ext uri="{FF2B5EF4-FFF2-40B4-BE49-F238E27FC236}">
                <a16:creationId xmlns:a16="http://schemas.microsoft.com/office/drawing/2014/main" id="{D4609621-2B42-778D-3D2E-FB1D2F17529F}"/>
              </a:ext>
            </a:extLst>
          </p:cNvPr>
          <p:cNvSpPr>
            <a:spLocks noGrp="1"/>
          </p:cNvSpPr>
          <p:nvPr>
            <p:ph type="sldNum" sz="quarter" idx="12"/>
          </p:nvPr>
        </p:nvSpPr>
        <p:spPr/>
        <p:txBody>
          <a:bodyPr/>
          <a:lstStyle/>
          <a:p>
            <a:pPr lvl="1"/>
            <a:fld id="{4E610807-4991-4C7F-BF73-570C865A80CD}" type="slidenum">
              <a:rPr lang="en-US" altLang="en-US" smtClean="0"/>
              <a:pPr lvl="1"/>
              <a:t>73</a:t>
            </a:fld>
            <a:endParaRPr lang="en-US" altLang="en-US">
              <a:latin typeface="Times New Roman" panose="02020603050405020304" pitchFamily="18" charset="0"/>
            </a:endParaRPr>
          </a:p>
        </p:txBody>
      </p:sp>
      <p:pic>
        <p:nvPicPr>
          <p:cNvPr id="4" name="Picture 3">
            <a:extLst>
              <a:ext uri="{FF2B5EF4-FFF2-40B4-BE49-F238E27FC236}">
                <a16:creationId xmlns:a16="http://schemas.microsoft.com/office/drawing/2014/main" id="{ADEF31A0-CFEC-3F77-59DE-45202F952C33}"/>
              </a:ext>
            </a:extLst>
          </p:cNvPr>
          <p:cNvPicPr>
            <a:picLocks noChangeAspect="1"/>
          </p:cNvPicPr>
          <p:nvPr/>
        </p:nvPicPr>
        <p:blipFill>
          <a:blip r:embed="rId2"/>
          <a:stretch>
            <a:fillRect/>
          </a:stretch>
        </p:blipFill>
        <p:spPr>
          <a:xfrm>
            <a:off x="283523" y="188640"/>
            <a:ext cx="8808905" cy="6634435"/>
          </a:xfrm>
          <a:prstGeom prst="rect">
            <a:avLst/>
          </a:prstGeom>
        </p:spPr>
      </p:pic>
    </p:spTree>
    <p:extLst>
      <p:ext uri="{BB962C8B-B14F-4D97-AF65-F5344CB8AC3E}">
        <p14:creationId xmlns:p14="http://schemas.microsoft.com/office/powerpoint/2010/main" val="413035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2C273CA-5CE3-EDA4-6619-FB6ADF53CDC8}"/>
              </a:ext>
            </a:extLst>
          </p:cNvPr>
          <p:cNvSpPr>
            <a:spLocks noGrp="1"/>
          </p:cNvSpPr>
          <p:nvPr>
            <p:ph type="dt" sz="quarter" idx="10"/>
          </p:nvPr>
        </p:nvSpPr>
        <p:spPr/>
        <p:txBody>
          <a:bodyPr/>
          <a:lstStyle/>
          <a:p>
            <a:pPr>
              <a:defRPr/>
            </a:pPr>
            <a:fld id="{9D508265-7DC8-4228-A85D-9AF85AF44C5A}" type="datetime1">
              <a:rPr lang="en-US" altLang="en-US"/>
              <a:pPr>
                <a:defRPr/>
              </a:pPr>
              <a:t>10/22/2025</a:t>
            </a:fld>
            <a:endParaRPr lang="en-US" altLang="en-US"/>
          </a:p>
        </p:txBody>
      </p:sp>
      <p:sp>
        <p:nvSpPr>
          <p:cNvPr id="147459" name="Slide Number Placeholder 5">
            <a:extLst>
              <a:ext uri="{FF2B5EF4-FFF2-40B4-BE49-F238E27FC236}">
                <a16:creationId xmlns:a16="http://schemas.microsoft.com/office/drawing/2014/main" id="{B9B65097-C24E-EF1B-AF51-295E5706C00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4873484B-B267-4AFC-88B1-4EB82ECE59CF}" type="slidenum">
              <a:rPr lang="en-US" altLang="en-US" sz="1400">
                <a:latin typeface="Arial" panose="020B0604020202020204" pitchFamily="34" charset="0"/>
              </a:rPr>
              <a:pPr lvl="1">
                <a:spcBef>
                  <a:spcPct val="0"/>
                </a:spcBef>
                <a:buClrTx/>
                <a:buFontTx/>
                <a:buNone/>
              </a:pPr>
              <a:t>74</a:t>
            </a:fld>
            <a:endParaRPr lang="en-US" altLang="en-US" sz="1400"/>
          </a:p>
        </p:txBody>
      </p:sp>
      <p:sp>
        <p:nvSpPr>
          <p:cNvPr id="342018" name="Rectangle 2">
            <a:extLst>
              <a:ext uri="{FF2B5EF4-FFF2-40B4-BE49-F238E27FC236}">
                <a16:creationId xmlns:a16="http://schemas.microsoft.com/office/drawing/2014/main" id="{796D311F-8E67-CF9E-A4E8-3810BE0E6C90}"/>
              </a:ext>
            </a:extLst>
          </p:cNvPr>
          <p:cNvSpPr>
            <a:spLocks noGrp="1" noChangeArrowheads="1"/>
          </p:cNvSpPr>
          <p:nvPr>
            <p:ph type="title"/>
          </p:nvPr>
        </p:nvSpPr>
        <p:spPr/>
        <p:txBody>
          <a:bodyPr/>
          <a:lstStyle/>
          <a:p>
            <a:pPr eaLnBrk="1" hangingPunct="1">
              <a:defRPr/>
            </a:pPr>
            <a:r>
              <a:rPr lang="en-US" altLang="en-US"/>
              <a:t>I was Replaced by the HTS</a:t>
            </a:r>
          </a:p>
        </p:txBody>
      </p:sp>
      <p:sp>
        <p:nvSpPr>
          <p:cNvPr id="147461" name="Rectangle 3">
            <a:extLst>
              <a:ext uri="{FF2B5EF4-FFF2-40B4-BE49-F238E27FC236}">
                <a16:creationId xmlns:a16="http://schemas.microsoft.com/office/drawing/2014/main" id="{1D2082AF-30D7-7EAD-30EC-F69591F608CC}"/>
              </a:ext>
            </a:extLst>
          </p:cNvPr>
          <p:cNvSpPr>
            <a:spLocks noGrp="1" noChangeArrowheads="1"/>
          </p:cNvSpPr>
          <p:nvPr>
            <p:ph type="body" idx="1"/>
          </p:nvPr>
        </p:nvSpPr>
        <p:spPr/>
        <p:txBody>
          <a:bodyPr/>
          <a:lstStyle/>
          <a:p>
            <a:pPr eaLnBrk="1" hangingPunct="1"/>
            <a:endParaRPr lang="en-US" altLang="en-US"/>
          </a:p>
        </p:txBody>
      </p:sp>
      <p:pic>
        <p:nvPicPr>
          <p:cNvPr id="147462" name="Picture 4">
            <a:extLst>
              <a:ext uri="{FF2B5EF4-FFF2-40B4-BE49-F238E27FC236}">
                <a16:creationId xmlns:a16="http://schemas.microsoft.com/office/drawing/2014/main" id="{857457C2-331D-36DA-4B5B-7585FB09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776413"/>
            <a:ext cx="651668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650350-637D-8D94-5BE1-1F83C20C8B7B}"/>
              </a:ext>
            </a:extLst>
          </p:cNvPr>
          <p:cNvSpPr>
            <a:spLocks noGrp="1"/>
          </p:cNvSpPr>
          <p:nvPr>
            <p:ph type="dt" sz="quarter" idx="10"/>
          </p:nvPr>
        </p:nvSpPr>
        <p:spPr/>
        <p:txBody>
          <a:bodyPr/>
          <a:lstStyle/>
          <a:p>
            <a:pPr>
              <a:defRPr/>
            </a:pPr>
            <a:fld id="{15A3FE98-89F5-4EBD-95F6-3C81545AF01D}" type="datetime1">
              <a:rPr lang="en-US" altLang="en-US"/>
              <a:pPr>
                <a:defRPr/>
              </a:pPr>
              <a:t>10/22/2025</a:t>
            </a:fld>
            <a:endParaRPr lang="en-US" altLang="en-US"/>
          </a:p>
        </p:txBody>
      </p:sp>
      <p:sp>
        <p:nvSpPr>
          <p:cNvPr id="139267" name="Slide Number Placeholder 6">
            <a:extLst>
              <a:ext uri="{FF2B5EF4-FFF2-40B4-BE49-F238E27FC236}">
                <a16:creationId xmlns:a16="http://schemas.microsoft.com/office/drawing/2014/main" id="{4681D139-07D0-D24D-74CB-9DDCA932AE4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6D36E97D-A183-4EC7-AE45-6DF72A9D7D22}" type="slidenum">
              <a:rPr lang="en-US" altLang="en-US" sz="1400">
                <a:latin typeface="Arial" panose="020B0604020202020204" pitchFamily="34" charset="0"/>
              </a:rPr>
              <a:pPr lvl="1">
                <a:spcBef>
                  <a:spcPct val="0"/>
                </a:spcBef>
                <a:buClrTx/>
                <a:buFontTx/>
                <a:buNone/>
              </a:pPr>
              <a:t>75</a:t>
            </a:fld>
            <a:endParaRPr lang="en-US" altLang="en-US" sz="1400"/>
          </a:p>
        </p:txBody>
      </p:sp>
      <p:sp>
        <p:nvSpPr>
          <p:cNvPr id="215042" name="Rectangle 2">
            <a:extLst>
              <a:ext uri="{FF2B5EF4-FFF2-40B4-BE49-F238E27FC236}">
                <a16:creationId xmlns:a16="http://schemas.microsoft.com/office/drawing/2014/main" id="{11C5DBBA-E9E1-D1D1-2921-345180E28B78}"/>
              </a:ext>
            </a:extLst>
          </p:cNvPr>
          <p:cNvSpPr>
            <a:spLocks noGrp="1" noChangeArrowheads="1"/>
          </p:cNvSpPr>
          <p:nvPr>
            <p:ph type="title"/>
          </p:nvPr>
        </p:nvSpPr>
        <p:spPr/>
        <p:txBody>
          <a:bodyPr/>
          <a:lstStyle/>
          <a:p>
            <a:pPr eaLnBrk="1" hangingPunct="1">
              <a:defRPr/>
            </a:pPr>
            <a:r>
              <a:rPr lang="en-US" altLang="en-US"/>
              <a:t>Modern SAM</a:t>
            </a:r>
          </a:p>
        </p:txBody>
      </p:sp>
      <p:sp>
        <p:nvSpPr>
          <p:cNvPr id="139269" name="Rectangle 3">
            <a:extLst>
              <a:ext uri="{FF2B5EF4-FFF2-40B4-BE49-F238E27FC236}">
                <a16:creationId xmlns:a16="http://schemas.microsoft.com/office/drawing/2014/main" id="{F7603226-E5F0-B3EB-8CF2-CAAC3A7E8E99}"/>
              </a:ext>
            </a:extLst>
          </p:cNvPr>
          <p:cNvSpPr>
            <a:spLocks noGrp="1" noChangeArrowheads="1"/>
          </p:cNvSpPr>
          <p:nvPr>
            <p:ph type="body" sz="half" idx="1"/>
          </p:nvPr>
        </p:nvSpPr>
        <p:spPr/>
        <p:txBody>
          <a:bodyPr/>
          <a:lstStyle/>
          <a:p>
            <a:pPr eaLnBrk="1" hangingPunct="1"/>
            <a:r>
              <a:rPr lang="en-US" altLang="en-US" sz="2800"/>
              <a:t>SA-6</a:t>
            </a:r>
          </a:p>
          <a:p>
            <a:pPr eaLnBrk="1" hangingPunct="1"/>
            <a:r>
              <a:rPr lang="en-US" altLang="en-US" sz="2800"/>
              <a:t>Semi-Active Guidance</a:t>
            </a:r>
          </a:p>
          <a:p>
            <a:pPr eaLnBrk="1" hangingPunct="1"/>
            <a:r>
              <a:rPr lang="en-US" altLang="en-US" sz="2800"/>
              <a:t>Mobile – not fixed</a:t>
            </a:r>
          </a:p>
          <a:p>
            <a:pPr eaLnBrk="1" hangingPunct="1"/>
            <a:r>
              <a:rPr lang="en-US" altLang="en-US" sz="2800"/>
              <a:t>At the time, the F-4G was the only weapon system that could find and destroy mobile SAMs.</a:t>
            </a:r>
          </a:p>
        </p:txBody>
      </p:sp>
      <p:pic>
        <p:nvPicPr>
          <p:cNvPr id="139270" name="Picture 4">
            <a:extLst>
              <a:ext uri="{FF2B5EF4-FFF2-40B4-BE49-F238E27FC236}">
                <a16:creationId xmlns:a16="http://schemas.microsoft.com/office/drawing/2014/main" id="{B4634F4A-1B09-72C8-F048-8CC8576E5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2060575"/>
            <a:ext cx="466407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AC98-FAE6-22D8-87FF-1CF5930B2A8E}"/>
              </a:ext>
            </a:extLst>
          </p:cNvPr>
          <p:cNvSpPr>
            <a:spLocks noGrp="1"/>
          </p:cNvSpPr>
          <p:nvPr>
            <p:ph type="title"/>
          </p:nvPr>
        </p:nvSpPr>
        <p:spPr>
          <a:xfrm>
            <a:off x="323850" y="609600"/>
            <a:ext cx="8640763" cy="1143000"/>
          </a:xfrm>
        </p:spPr>
        <p:txBody>
          <a:bodyPr/>
          <a:lstStyle/>
          <a:p>
            <a:pPr eaLnBrk="1" hangingPunct="1">
              <a:defRPr/>
            </a:pPr>
            <a:r>
              <a:rPr lang="en-US" dirty="0"/>
              <a:t>.  Desert Storm SAM Threats </a:t>
            </a:r>
          </a:p>
        </p:txBody>
      </p:sp>
      <p:sp>
        <p:nvSpPr>
          <p:cNvPr id="3" name="Date Placeholder 2">
            <a:extLst>
              <a:ext uri="{FF2B5EF4-FFF2-40B4-BE49-F238E27FC236}">
                <a16:creationId xmlns:a16="http://schemas.microsoft.com/office/drawing/2014/main" id="{31115AE8-67C0-017E-4C70-8E1D9DF2E80B}"/>
              </a:ext>
            </a:extLst>
          </p:cNvPr>
          <p:cNvSpPr>
            <a:spLocks noGrp="1"/>
          </p:cNvSpPr>
          <p:nvPr>
            <p:ph type="dt" sz="quarter" idx="10"/>
          </p:nvPr>
        </p:nvSpPr>
        <p:spPr/>
        <p:txBody>
          <a:bodyPr/>
          <a:lstStyle/>
          <a:p>
            <a:pPr>
              <a:defRPr/>
            </a:pPr>
            <a:fld id="{66422C8B-2570-4801-BA83-C38878927EC8}" type="datetime1">
              <a:rPr lang="en-US" altLang="en-US"/>
              <a:pPr>
                <a:defRPr/>
              </a:pPr>
              <a:t>10/22/2025</a:t>
            </a:fld>
            <a:endParaRPr lang="en-US" altLang="en-US"/>
          </a:p>
        </p:txBody>
      </p:sp>
      <p:sp>
        <p:nvSpPr>
          <p:cNvPr id="149508" name="Slide Number Placeholder 3">
            <a:extLst>
              <a:ext uri="{FF2B5EF4-FFF2-40B4-BE49-F238E27FC236}">
                <a16:creationId xmlns:a16="http://schemas.microsoft.com/office/drawing/2014/main" id="{4EDDD127-791A-C002-A1ED-494995AB157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841AB9E-C2CE-4DCB-85F4-8713CBED713C}" type="slidenum">
              <a:rPr lang="en-US" altLang="en-US" sz="1400">
                <a:latin typeface="Arial" panose="020B0604020202020204" pitchFamily="34" charset="0"/>
              </a:rPr>
              <a:pPr lvl="1">
                <a:spcBef>
                  <a:spcPct val="0"/>
                </a:spcBef>
                <a:buClrTx/>
                <a:buFontTx/>
                <a:buNone/>
              </a:pPr>
              <a:t>76</a:t>
            </a:fld>
            <a:endParaRPr lang="en-US" altLang="en-US" sz="1400"/>
          </a:p>
        </p:txBody>
      </p:sp>
      <p:pic>
        <p:nvPicPr>
          <p:cNvPr id="149509" name="Picture 4" descr="SA-3 (Goa) / S-125 Neva / Pechora: Photos, History, Specification">
            <a:extLst>
              <a:ext uri="{FF2B5EF4-FFF2-40B4-BE49-F238E27FC236}">
                <a16:creationId xmlns:a16="http://schemas.microsoft.com/office/drawing/2014/main" id="{E320398C-DDB5-6119-E3A9-64B063848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213" y="2312988"/>
            <a:ext cx="2536825"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A-8 &quot;Gecko&quot; | Russian built surface to air missile system. … | Flickr">
            <a:extLst>
              <a:ext uri="{FF2B5EF4-FFF2-40B4-BE49-F238E27FC236}">
                <a16:creationId xmlns:a16="http://schemas.microsoft.com/office/drawing/2014/main" id="{9BE290D6-73D7-50F4-487D-7E61975D7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111375"/>
            <a:ext cx="37671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3AB8D43-79B3-EA28-736D-F5E235FB962F}"/>
              </a:ext>
            </a:extLst>
          </p:cNvPr>
          <p:cNvSpPr txBox="1"/>
          <p:nvPr/>
        </p:nvSpPr>
        <p:spPr>
          <a:xfrm>
            <a:off x="1258888" y="4257675"/>
            <a:ext cx="1512887" cy="2122488"/>
          </a:xfrm>
          <a:prstGeom prst="rect">
            <a:avLst/>
          </a:prstGeom>
          <a:noFill/>
        </p:spPr>
        <p:txBody>
          <a:bodyPr>
            <a:spAutoFit/>
          </a:bodyPr>
          <a:lstStyle/>
          <a:p>
            <a:pPr eaLnBrk="1" hangingPunct="1">
              <a:defRPr/>
            </a:pPr>
            <a:endParaRPr lang="en-US" dirty="0">
              <a:effectLst>
                <a:outerShdw blurRad="38100" dist="38100" dir="2700000" algn="tl">
                  <a:srgbClr val="000000">
                    <a:alpha val="43137"/>
                  </a:srgbClr>
                </a:outerShdw>
              </a:effectLst>
            </a:endParaRPr>
          </a:p>
          <a:p>
            <a:pPr eaLnBrk="1" hangingPunct="1">
              <a:defRPr/>
            </a:pPr>
            <a:endParaRPr lang="en-US" dirty="0">
              <a:effectLst>
                <a:outerShdw blurRad="38100" dist="38100" dir="2700000" algn="tl">
                  <a:srgbClr val="000000">
                    <a:alpha val="43137"/>
                  </a:srgbClr>
                </a:outerShdw>
              </a:effectLst>
            </a:endParaRPr>
          </a:p>
          <a:p>
            <a:pPr eaLnBrk="1" hangingPunct="1">
              <a:defRPr/>
            </a:pPr>
            <a:r>
              <a:rPr lang="en-US" dirty="0">
                <a:effectLst>
                  <a:outerShdw blurRad="38100" dist="38100" dir="2700000" algn="tl">
                    <a:srgbClr val="000000">
                      <a:alpha val="43137"/>
                    </a:srgbClr>
                  </a:outerShdw>
                </a:effectLst>
              </a:rPr>
              <a:t>SA-8</a:t>
            </a:r>
          </a:p>
        </p:txBody>
      </p:sp>
      <p:sp>
        <p:nvSpPr>
          <p:cNvPr id="6" name="TextBox 5">
            <a:extLst>
              <a:ext uri="{FF2B5EF4-FFF2-40B4-BE49-F238E27FC236}">
                <a16:creationId xmlns:a16="http://schemas.microsoft.com/office/drawing/2014/main" id="{75CEA3EE-910C-E1ED-39C5-E98E3C6FDC9D}"/>
              </a:ext>
            </a:extLst>
          </p:cNvPr>
          <p:cNvSpPr txBox="1"/>
          <p:nvPr/>
        </p:nvSpPr>
        <p:spPr>
          <a:xfrm>
            <a:off x="5472113" y="5408613"/>
            <a:ext cx="1655762" cy="769937"/>
          </a:xfrm>
          <a:prstGeom prst="rect">
            <a:avLst/>
          </a:prstGeom>
          <a:noFill/>
        </p:spPr>
        <p:txBody>
          <a:bodyPr>
            <a:spAutoFit/>
          </a:bodyPr>
          <a:lstStyle/>
          <a:p>
            <a:pPr eaLnBrk="1" hangingPunct="1">
              <a:defRPr/>
            </a:pPr>
            <a:r>
              <a:rPr lang="en-US" dirty="0">
                <a:effectLst>
                  <a:outerShdw blurRad="38100" dist="38100" dir="2700000" algn="tl">
                    <a:srgbClr val="000000">
                      <a:alpha val="43137"/>
                    </a:srgbClr>
                  </a:outerShdw>
                </a:effectLst>
              </a:rPr>
              <a:t>SA-3</a:t>
            </a:r>
          </a:p>
        </p:txBody>
      </p:sp>
      <p:pic>
        <p:nvPicPr>
          <p:cNvPr id="149513" name="Picture 8" descr="Almaz 5V24/5V27/S-125 Neva/Pechora / SA-3 Goa / Зенитный Ракетный Комплекс  5В24/5В27/С-125 Нева/Печора">
            <a:extLst>
              <a:ext uri="{FF2B5EF4-FFF2-40B4-BE49-F238E27FC236}">
                <a16:creationId xmlns:a16="http://schemas.microsoft.com/office/drawing/2014/main" id="{6FE194A4-03F2-CD96-6BC3-DE6D18199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133600"/>
            <a:ext cx="364807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F19F-42B8-AE4C-35F3-D860042DB674}"/>
              </a:ext>
            </a:extLst>
          </p:cNvPr>
          <p:cNvSpPr>
            <a:spLocks noGrp="1"/>
          </p:cNvSpPr>
          <p:nvPr>
            <p:ph type="title"/>
          </p:nvPr>
        </p:nvSpPr>
        <p:spPr>
          <a:xfrm>
            <a:off x="1079612" y="365126"/>
            <a:ext cx="7435738" cy="1325563"/>
          </a:xfrm>
        </p:spPr>
        <p:txBody>
          <a:bodyPr/>
          <a:lstStyle/>
          <a:p>
            <a:r>
              <a:rPr lang="en-US" dirty="0"/>
              <a:t>CURENT THREAT    SA-300  </a:t>
            </a:r>
          </a:p>
        </p:txBody>
      </p:sp>
      <p:pic>
        <p:nvPicPr>
          <p:cNvPr id="3" name="Picture 2">
            <a:extLst>
              <a:ext uri="{FF2B5EF4-FFF2-40B4-BE49-F238E27FC236}">
                <a16:creationId xmlns:a16="http://schemas.microsoft.com/office/drawing/2014/main" id="{E638AEFF-4286-C8F2-621B-62C3ED273F34}"/>
              </a:ext>
            </a:extLst>
          </p:cNvPr>
          <p:cNvPicPr>
            <a:picLocks noChangeAspect="1"/>
          </p:cNvPicPr>
          <p:nvPr/>
        </p:nvPicPr>
        <p:blipFill>
          <a:blip r:embed="rId2"/>
          <a:stretch>
            <a:fillRect/>
          </a:stretch>
        </p:blipFill>
        <p:spPr>
          <a:xfrm>
            <a:off x="107504" y="1808820"/>
            <a:ext cx="8718036" cy="5145470"/>
          </a:xfrm>
          <a:prstGeom prst="rect">
            <a:avLst/>
          </a:prstGeom>
        </p:spPr>
      </p:pic>
    </p:spTree>
    <p:extLst>
      <p:ext uri="{BB962C8B-B14F-4D97-AF65-F5344CB8AC3E}">
        <p14:creationId xmlns:p14="http://schemas.microsoft.com/office/powerpoint/2010/main" val="4155350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1E7C-20BD-685E-4521-3B112D411AB2}"/>
              </a:ext>
            </a:extLst>
          </p:cNvPr>
          <p:cNvSpPr>
            <a:spLocks noGrp="1"/>
          </p:cNvSpPr>
          <p:nvPr>
            <p:ph type="title"/>
          </p:nvPr>
        </p:nvSpPr>
        <p:spPr>
          <a:xfrm>
            <a:off x="1763713" y="609600"/>
            <a:ext cx="6999287" cy="1143000"/>
          </a:xfrm>
        </p:spPr>
        <p:txBody>
          <a:bodyPr/>
          <a:lstStyle/>
          <a:p>
            <a:pPr>
              <a:defRPr/>
            </a:pPr>
            <a:r>
              <a:rPr lang="en-US" dirty="0"/>
              <a:t>F-35 WW VII Capable </a:t>
            </a:r>
            <a:br>
              <a:rPr lang="en-US" dirty="0"/>
            </a:br>
            <a:r>
              <a:rPr lang="en-US" dirty="0"/>
              <a:t> </a:t>
            </a:r>
          </a:p>
        </p:txBody>
      </p:sp>
      <p:sp>
        <p:nvSpPr>
          <p:cNvPr id="3" name="Date Placeholder 2">
            <a:extLst>
              <a:ext uri="{FF2B5EF4-FFF2-40B4-BE49-F238E27FC236}">
                <a16:creationId xmlns:a16="http://schemas.microsoft.com/office/drawing/2014/main" id="{5DBFAA5A-5088-28B0-3CCC-BD3D5C8AC9A6}"/>
              </a:ext>
            </a:extLst>
          </p:cNvPr>
          <p:cNvSpPr>
            <a:spLocks noGrp="1"/>
          </p:cNvSpPr>
          <p:nvPr>
            <p:ph type="dt" sz="quarter" idx="10"/>
          </p:nvPr>
        </p:nvSpPr>
        <p:spPr/>
        <p:txBody>
          <a:bodyPr/>
          <a:lstStyle/>
          <a:p>
            <a:pPr>
              <a:defRPr/>
            </a:pPr>
            <a:fld id="{F66A1287-82D8-47C7-B460-8BB146049972}" type="datetime1">
              <a:rPr lang="en-US" altLang="en-US" smtClean="0"/>
              <a:pPr>
                <a:defRPr/>
              </a:pPr>
              <a:t>10/22/2025</a:t>
            </a:fld>
            <a:endParaRPr lang="en-US" altLang="en-US"/>
          </a:p>
        </p:txBody>
      </p:sp>
      <p:sp>
        <p:nvSpPr>
          <p:cNvPr id="153604" name="Slide Number Placeholder 3">
            <a:extLst>
              <a:ext uri="{FF2B5EF4-FFF2-40B4-BE49-F238E27FC236}">
                <a16:creationId xmlns:a16="http://schemas.microsoft.com/office/drawing/2014/main" id="{EFE004A0-8F1A-021F-C4B8-9A0EA19CE46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C5704399-5235-428B-8137-DE679402BF2F}" type="slidenum">
              <a:rPr lang="en-US" altLang="en-US" sz="1400">
                <a:latin typeface="Arial" panose="020B0604020202020204" pitchFamily="34" charset="0"/>
              </a:rPr>
              <a:pPr lvl="1">
                <a:spcBef>
                  <a:spcPct val="0"/>
                </a:spcBef>
                <a:buClrTx/>
                <a:buFontTx/>
                <a:buNone/>
              </a:pPr>
              <a:t>78</a:t>
            </a:fld>
            <a:endParaRPr lang="en-US" altLang="en-US" sz="1400"/>
          </a:p>
        </p:txBody>
      </p:sp>
      <p:pic>
        <p:nvPicPr>
          <p:cNvPr id="153605" name="Picture 5">
            <a:extLst>
              <a:ext uri="{FF2B5EF4-FFF2-40B4-BE49-F238E27FC236}">
                <a16:creationId xmlns:a16="http://schemas.microsoft.com/office/drawing/2014/main" id="{9D3355EC-878E-B988-7336-94676E737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181100"/>
            <a:ext cx="91440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465B-0859-D867-9F8C-3EA9F97F302A}"/>
              </a:ext>
            </a:extLst>
          </p:cNvPr>
          <p:cNvSpPr>
            <a:spLocks noGrp="1"/>
          </p:cNvSpPr>
          <p:nvPr>
            <p:ph type="title"/>
          </p:nvPr>
        </p:nvSpPr>
        <p:spPr>
          <a:xfrm>
            <a:off x="2268538" y="206375"/>
            <a:ext cx="6875462" cy="1143000"/>
          </a:xfrm>
        </p:spPr>
        <p:txBody>
          <a:bodyPr/>
          <a:lstStyle/>
          <a:p>
            <a:pPr>
              <a:defRPr/>
            </a:pPr>
            <a:r>
              <a:rPr lang="en-US" dirty="0"/>
              <a:t>F-35 Mission Set</a:t>
            </a:r>
          </a:p>
        </p:txBody>
      </p:sp>
      <p:pic>
        <p:nvPicPr>
          <p:cNvPr id="154627" name="Content Placeholder 6">
            <a:extLst>
              <a:ext uri="{FF2B5EF4-FFF2-40B4-BE49-F238E27FC236}">
                <a16:creationId xmlns:a16="http://schemas.microsoft.com/office/drawing/2014/main" id="{467D302B-D448-9402-FC20-5E4B7AAFDD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650" y="512763"/>
            <a:ext cx="8226425" cy="6138862"/>
          </a:xfrm>
        </p:spPr>
      </p:pic>
      <p:sp>
        <p:nvSpPr>
          <p:cNvPr id="4" name="Date Placeholder 3">
            <a:extLst>
              <a:ext uri="{FF2B5EF4-FFF2-40B4-BE49-F238E27FC236}">
                <a16:creationId xmlns:a16="http://schemas.microsoft.com/office/drawing/2014/main" id="{39899CFA-ECAB-F6D7-620A-93FF899E5F57}"/>
              </a:ext>
            </a:extLst>
          </p:cNvPr>
          <p:cNvSpPr>
            <a:spLocks noGrp="1"/>
          </p:cNvSpPr>
          <p:nvPr>
            <p:ph type="dt" sz="quarter" idx="10"/>
          </p:nvPr>
        </p:nvSpPr>
        <p:spPr/>
        <p:txBody>
          <a:bodyPr/>
          <a:lstStyle/>
          <a:p>
            <a:pPr>
              <a:defRPr/>
            </a:pPr>
            <a:fld id="{A3B5CD60-4C6E-4B72-86D0-C0BD4478C95F}" type="datetime1">
              <a:rPr lang="en-US" altLang="en-US" smtClean="0"/>
              <a:pPr>
                <a:defRPr/>
              </a:pPr>
              <a:t>10/22/2025</a:t>
            </a:fld>
            <a:endParaRPr lang="en-US" altLang="en-US"/>
          </a:p>
        </p:txBody>
      </p:sp>
      <p:sp>
        <p:nvSpPr>
          <p:cNvPr id="154629" name="Slide Number Placeholder 4">
            <a:extLst>
              <a:ext uri="{FF2B5EF4-FFF2-40B4-BE49-F238E27FC236}">
                <a16:creationId xmlns:a16="http://schemas.microsoft.com/office/drawing/2014/main" id="{8226594C-E571-E87F-D402-BC37FCB7B86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653CBF60-932E-4589-9209-180CD504F9B7}" type="slidenum">
              <a:rPr lang="en-US" altLang="en-US" sz="1400">
                <a:latin typeface="Arial" panose="020B0604020202020204" pitchFamily="34" charset="0"/>
              </a:rPr>
              <a:pPr lvl="1">
                <a:spcBef>
                  <a:spcPct val="0"/>
                </a:spcBef>
                <a:buClrTx/>
                <a:buFontTx/>
                <a:buNone/>
              </a:pPr>
              <a:t>79</a:t>
            </a:fld>
            <a:endParaRPr lang="en-US" altLang="en-US"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8D02C78B-AF31-C814-1C44-AA384D220387}"/>
              </a:ext>
            </a:extLst>
          </p:cNvPr>
          <p:cNvSpPr txBox="1">
            <a:spLocks noChangeArrowheads="1"/>
          </p:cNvSpPr>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nchor="ctr"/>
          <a:lstStyle>
            <a:lvl1pPr>
              <a:lnSpc>
                <a:spcPct val="90000"/>
              </a:lnSpc>
              <a:spcBef>
                <a:spcPct val="20000"/>
              </a:spcBef>
              <a:buClr>
                <a:schemeClr val="tx2"/>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r" eaLnBrk="1" hangingPunct="1">
              <a:lnSpc>
                <a:spcPct val="100000"/>
              </a:lnSpc>
              <a:spcBef>
                <a:spcPct val="0"/>
              </a:spcBef>
              <a:buClrTx/>
              <a:buSzTx/>
              <a:buFontTx/>
              <a:buNone/>
            </a:pPr>
            <a:r>
              <a:rPr lang="en-US" altLang="en-US" sz="1400">
                <a:solidFill>
                  <a:srgbClr val="FFFFFF"/>
                </a:solidFill>
                <a:ea typeface="Microsoft YaHei" panose="020B0503020204020204" pitchFamily="34" charset="-122"/>
              </a:rPr>
              <a:t>10/08/19</a:t>
            </a:r>
          </a:p>
        </p:txBody>
      </p:sp>
      <p:sp>
        <p:nvSpPr>
          <p:cNvPr id="19459" name="Text Box 2">
            <a:extLst>
              <a:ext uri="{FF2B5EF4-FFF2-40B4-BE49-F238E27FC236}">
                <a16:creationId xmlns:a16="http://schemas.microsoft.com/office/drawing/2014/main" id="{21B529F5-1D4F-5993-7AE7-57A143218F51}"/>
              </a:ext>
            </a:extLst>
          </p:cNvPr>
          <p:cNvSpPr txBox="1">
            <a:spLocks noChangeArrowheads="1"/>
          </p:cNvSpPr>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0" rIns="92160" bIns="0" anchor="b"/>
          <a:lstStyle>
            <a:lvl1pPr marL="342900" indent="-342900">
              <a:lnSpc>
                <a:spcPct val="90000"/>
              </a:lnSpc>
              <a:spcBef>
                <a:spcPct val="20000"/>
              </a:spcBef>
              <a:buClr>
                <a:schemeClr val="tx2"/>
              </a:buClr>
              <a:buSzPct val="75000"/>
              <a:buFont typeface="Wingdings" panose="05000000000000000000" pitchFamily="2" charset="2"/>
              <a:buChar char="l"/>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tx1"/>
                </a:solidFill>
                <a:latin typeface="Times New Roman" panose="02020603050405020304" pitchFamily="18" charset="0"/>
              </a:defRPr>
            </a:lvl1pPr>
            <a:lvl2pPr>
              <a:spcBef>
                <a:spcPct val="20000"/>
              </a:spcBef>
              <a:buClr>
                <a:schemeClr val="tx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tx1"/>
                </a:solidFill>
                <a:latin typeface="Times New Roman" panose="02020603050405020304" pitchFamily="18" charset="0"/>
              </a:defRPr>
            </a:lvl3pPr>
            <a:lvl4pPr marL="1600200" indent="-228600">
              <a:spcBef>
                <a:spcPct val="20000"/>
              </a:spcBef>
              <a:buClr>
                <a:schemeClr val="tx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4pPr>
            <a:lvl5pPr marL="2057400" indent="-228600">
              <a:spcBef>
                <a:spcPct val="20000"/>
              </a:spcBef>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chemeClr val="tx1"/>
                </a:solidFill>
                <a:latin typeface="Times New Roman" panose="02020603050405020304" pitchFamily="18" charset="0"/>
              </a:defRPr>
            </a:lvl9pPr>
          </a:lstStyle>
          <a:p>
            <a:pPr lvl="1" algn="r" eaLnBrk="1" hangingPunct="1">
              <a:spcBef>
                <a:spcPct val="0"/>
              </a:spcBef>
              <a:buClrTx/>
              <a:buFontTx/>
              <a:buNone/>
            </a:pPr>
            <a:fld id="{F84F3D43-650E-4715-A61F-E9A12464B1FE}" type="slidenum">
              <a:rPr lang="en-US" altLang="en-US" sz="1400">
                <a:solidFill>
                  <a:srgbClr val="FFFFFF"/>
                </a:solidFill>
                <a:latin typeface="Arial" panose="020B0604020202020204" pitchFamily="34" charset="0"/>
                <a:ea typeface="Microsoft YaHei" panose="020B0503020204020204" pitchFamily="34" charset="-122"/>
              </a:rPr>
              <a:pPr lvl="1" algn="r" eaLnBrk="1" hangingPunct="1">
                <a:spcBef>
                  <a:spcPct val="0"/>
                </a:spcBef>
                <a:buClrTx/>
                <a:buFontTx/>
                <a:buNone/>
              </a:pPr>
              <a:t>8</a:t>
            </a:fld>
            <a:endParaRPr lang="en-US" altLang="en-US" sz="1400">
              <a:solidFill>
                <a:srgbClr val="FFFFFF"/>
              </a:solidFill>
              <a:latin typeface="Arial" panose="020B0604020202020204" pitchFamily="34" charset="0"/>
              <a:ea typeface="Microsoft YaHei" panose="020B0503020204020204" pitchFamily="34" charset="-122"/>
            </a:endParaRPr>
          </a:p>
        </p:txBody>
      </p:sp>
      <p:sp>
        <p:nvSpPr>
          <p:cNvPr id="11267" name="Text Box 3">
            <a:extLst>
              <a:ext uri="{FF2B5EF4-FFF2-40B4-BE49-F238E27FC236}">
                <a16:creationId xmlns:a16="http://schemas.microsoft.com/office/drawing/2014/main" id="{C153953A-4CC6-35A2-6C1B-CCBBFDF8B243}"/>
              </a:ext>
            </a:extLst>
          </p:cNvPr>
          <p:cNvSpPr txBox="1">
            <a:spLocks noChangeArrowheads="1"/>
          </p:cNvSpPr>
          <p:nvPr/>
        </p:nvSpPr>
        <p:spPr bwMode="auto">
          <a:xfrm>
            <a:off x="682625" y="609600"/>
            <a:ext cx="8080375" cy="1143000"/>
          </a:xfrm>
          <a:prstGeom prst="rect">
            <a:avLst/>
          </a:prstGeom>
          <a:noFill/>
          <a:ln>
            <a:noFill/>
          </a:ln>
          <a:effec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CC66"/>
                </a:solidFill>
                <a:latin typeface="Arial" panose="020B0604020202020204" pitchFamily="34" charset="0"/>
                <a:ea typeface="Microsoft YaHei" panose="020B0503020204020204" pitchFamily="34" charset="-122"/>
              </a:defRPr>
            </a:lvl9pPr>
          </a:lstStyle>
          <a:p>
            <a:pPr eaLnBrk="1" hangingPunct="1">
              <a:defRPr/>
            </a:pPr>
            <a:r>
              <a:rPr lang="en-US" altLang="en-US">
                <a:effectLst>
                  <a:outerShdw blurRad="38100" dist="38100" dir="2700000" algn="tl">
                    <a:srgbClr val="FFFFFF"/>
                  </a:outerShdw>
                </a:effectLst>
              </a:rPr>
              <a:t>Cuban SA-2 SAM  Havana</a:t>
            </a:r>
          </a:p>
        </p:txBody>
      </p:sp>
      <p:pic>
        <p:nvPicPr>
          <p:cNvPr id="19461" name="Picture 4">
            <a:extLst>
              <a:ext uri="{FF2B5EF4-FFF2-40B4-BE49-F238E27FC236}">
                <a16:creationId xmlns:a16="http://schemas.microsoft.com/office/drawing/2014/main" id="{C7630322-EBF9-3875-B7C9-6E0B133CF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881188"/>
            <a:ext cx="6553200" cy="4594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DFCBE-186D-DE67-2BA6-D74B6F13BE1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7F33247-2F32-877C-B0B3-714A9A3BB6D2}"/>
              </a:ext>
            </a:extLst>
          </p:cNvPr>
          <p:cNvSpPr>
            <a:spLocks noGrp="1"/>
          </p:cNvSpPr>
          <p:nvPr>
            <p:ph type="dt" sz="quarter" idx="10"/>
          </p:nvPr>
        </p:nvSpPr>
        <p:spPr/>
        <p:txBody>
          <a:bodyPr/>
          <a:lstStyle/>
          <a:p>
            <a:pPr>
              <a:defRPr/>
            </a:pPr>
            <a:fld id="{D098E5F0-606F-43BD-BB2D-3446F1F102BF}" type="datetime1">
              <a:rPr lang="en-US" altLang="en-US"/>
              <a:pPr>
                <a:defRPr/>
              </a:pPr>
              <a:t>10/22/2025</a:t>
            </a:fld>
            <a:endParaRPr lang="en-US" altLang="en-US"/>
          </a:p>
        </p:txBody>
      </p:sp>
      <p:sp>
        <p:nvSpPr>
          <p:cNvPr id="56323" name="Slide Number Placeholder 5">
            <a:extLst>
              <a:ext uri="{FF2B5EF4-FFF2-40B4-BE49-F238E27FC236}">
                <a16:creationId xmlns:a16="http://schemas.microsoft.com/office/drawing/2014/main" id="{E3A9A886-C51D-90FD-0651-00E1F1FCEA8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5F194F2-9C60-455F-8CCF-EA6E2C88C9A5}" type="slidenum">
              <a:rPr lang="en-US" altLang="en-US" sz="1400">
                <a:latin typeface="Arial" panose="020B0604020202020204" pitchFamily="34" charset="0"/>
              </a:rPr>
              <a:pPr lvl="1">
                <a:spcBef>
                  <a:spcPct val="0"/>
                </a:spcBef>
                <a:buClrTx/>
                <a:buFontTx/>
                <a:buNone/>
              </a:pPr>
              <a:t>80</a:t>
            </a:fld>
            <a:endParaRPr lang="en-US" altLang="en-US" sz="1400"/>
          </a:p>
        </p:txBody>
      </p:sp>
      <p:sp>
        <p:nvSpPr>
          <p:cNvPr id="160772" name="Rectangle 4">
            <a:extLst>
              <a:ext uri="{FF2B5EF4-FFF2-40B4-BE49-F238E27FC236}">
                <a16:creationId xmlns:a16="http://schemas.microsoft.com/office/drawing/2014/main" id="{6F71C126-0E17-8A61-7B5A-670517B0CF60}"/>
              </a:ext>
            </a:extLst>
          </p:cNvPr>
          <p:cNvSpPr>
            <a:spLocks noGrp="1" noChangeArrowheads="1"/>
          </p:cNvSpPr>
          <p:nvPr>
            <p:ph type="title"/>
          </p:nvPr>
        </p:nvSpPr>
        <p:spPr/>
        <p:txBody>
          <a:bodyPr/>
          <a:lstStyle/>
          <a:p>
            <a:pPr eaLnBrk="1" hangingPunct="1">
              <a:defRPr/>
            </a:pPr>
            <a:r>
              <a:rPr lang="en-US" altLang="en-US"/>
              <a:t>Radar Homing &amp; Warning Rx</a:t>
            </a:r>
          </a:p>
        </p:txBody>
      </p:sp>
      <p:pic>
        <p:nvPicPr>
          <p:cNvPr id="56325" name="Picture 6">
            <a:extLst>
              <a:ext uri="{FF2B5EF4-FFF2-40B4-BE49-F238E27FC236}">
                <a16:creationId xmlns:a16="http://schemas.microsoft.com/office/drawing/2014/main" id="{BF9F8DC3-9F39-AE3E-C0E4-1FE546D110DE}"/>
              </a:ext>
            </a:extLst>
          </p:cNvPr>
          <p:cNvPicPr>
            <a:picLocks noGrp="1" noChangeAspect="1" noChangeArrowheads="1"/>
          </p:cNvPicPr>
          <p:nvPr>
            <p:ph idx="1"/>
          </p:nvPr>
        </p:nvPicPr>
        <p:blipFill>
          <a:blip r:embed="rId3">
            <a:lum bright="-12000" contrast="36000"/>
            <a:extLst>
              <a:ext uri="{28A0092B-C50C-407E-A947-70E740481C1C}">
                <a14:useLocalDpi xmlns:a14="http://schemas.microsoft.com/office/drawing/2010/main" val="0"/>
              </a:ext>
            </a:extLst>
          </a:blip>
          <a:srcRect l="3612" t="4799" r="5785" b="4021"/>
          <a:stretch>
            <a:fillRect/>
          </a:stretch>
        </p:blipFill>
        <p:spPr>
          <a:xfrm>
            <a:off x="2627313" y="1844675"/>
            <a:ext cx="4500562"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687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BA2E-E059-67A2-0809-856B9A9D19D3}"/>
              </a:ext>
            </a:extLst>
          </p:cNvPr>
          <p:cNvSpPr>
            <a:spLocks noGrp="1"/>
          </p:cNvSpPr>
          <p:nvPr>
            <p:ph type="title"/>
          </p:nvPr>
        </p:nvSpPr>
        <p:spPr/>
        <p:txBody>
          <a:bodyPr/>
          <a:lstStyle/>
          <a:p>
            <a:r>
              <a:rPr lang="en-US" dirty="0"/>
              <a:t>F-35 COCKPIT DISPLAY</a:t>
            </a:r>
          </a:p>
        </p:txBody>
      </p:sp>
      <p:sp>
        <p:nvSpPr>
          <p:cNvPr id="3" name="Date Placeholder 2">
            <a:extLst>
              <a:ext uri="{FF2B5EF4-FFF2-40B4-BE49-F238E27FC236}">
                <a16:creationId xmlns:a16="http://schemas.microsoft.com/office/drawing/2014/main" id="{4F542DDC-337F-7FAA-3398-8DA8F3341EF4}"/>
              </a:ext>
            </a:extLst>
          </p:cNvPr>
          <p:cNvSpPr>
            <a:spLocks noGrp="1"/>
          </p:cNvSpPr>
          <p:nvPr>
            <p:ph type="dt" sz="half" idx="10"/>
          </p:nvPr>
        </p:nvSpPr>
        <p:spPr/>
        <p:txBody>
          <a:bodyPr/>
          <a:lstStyle/>
          <a:p>
            <a:pPr>
              <a:defRPr/>
            </a:pPr>
            <a:fld id="{F96FC769-0EA8-4B50-8476-7D8FE2EEB86B}" type="datetime1">
              <a:rPr lang="en-US" altLang="en-US" smtClean="0"/>
              <a:pPr>
                <a:defRPr/>
              </a:pPr>
              <a:t>10/22/2025</a:t>
            </a:fld>
            <a:endParaRPr lang="en-US" altLang="en-US"/>
          </a:p>
        </p:txBody>
      </p:sp>
      <p:sp>
        <p:nvSpPr>
          <p:cNvPr id="4" name="Slide Number Placeholder 3">
            <a:extLst>
              <a:ext uri="{FF2B5EF4-FFF2-40B4-BE49-F238E27FC236}">
                <a16:creationId xmlns:a16="http://schemas.microsoft.com/office/drawing/2014/main" id="{DB18EC95-CC82-D825-B261-A00EC8625325}"/>
              </a:ext>
            </a:extLst>
          </p:cNvPr>
          <p:cNvSpPr>
            <a:spLocks noGrp="1"/>
          </p:cNvSpPr>
          <p:nvPr>
            <p:ph type="sldNum" sz="quarter" idx="12"/>
          </p:nvPr>
        </p:nvSpPr>
        <p:spPr/>
        <p:txBody>
          <a:bodyPr/>
          <a:lstStyle/>
          <a:p>
            <a:pPr lvl="1"/>
            <a:fld id="{4699D4E5-9201-4044-A343-9A047EFC06A6}" type="slidenum">
              <a:rPr lang="en-US" altLang="en-US" smtClean="0"/>
              <a:pPr lvl="1"/>
              <a:t>81</a:t>
            </a:fld>
            <a:endParaRPr lang="en-US" altLang="en-US">
              <a:latin typeface="Times New Roman" panose="02020603050405020304" pitchFamily="18" charset="0"/>
            </a:endParaRPr>
          </a:p>
        </p:txBody>
      </p:sp>
      <p:sp>
        <p:nvSpPr>
          <p:cNvPr id="6" name="TextBox 5">
            <a:extLst>
              <a:ext uri="{FF2B5EF4-FFF2-40B4-BE49-F238E27FC236}">
                <a16:creationId xmlns:a16="http://schemas.microsoft.com/office/drawing/2014/main" id="{ACB300B7-37EB-1496-E197-92CC1CA1D8AE}"/>
              </a:ext>
            </a:extLst>
          </p:cNvPr>
          <p:cNvSpPr txBox="1"/>
          <p:nvPr/>
        </p:nvSpPr>
        <p:spPr>
          <a:xfrm>
            <a:off x="-4018936" y="7461447"/>
            <a:ext cx="45719" cy="48844140"/>
          </a:xfrm>
          <a:prstGeom prst="rect">
            <a:avLst/>
          </a:prstGeom>
          <a:noFill/>
        </p:spPr>
        <p:txBody>
          <a:bodyPr wrap="square">
            <a:spAutoFit/>
          </a:bodyPr>
          <a:lstStyle/>
          <a:p>
            <a:r>
              <a:rPr lang="en-US" dirty="0"/>
              <a:t>C:/Users/Stan Goldstein/OneDrive/Pictures/Screenshots 1/Screenshot (19).png</a:t>
            </a:r>
          </a:p>
        </p:txBody>
      </p:sp>
      <p:sp>
        <p:nvSpPr>
          <p:cNvPr id="8" name="TextBox 7">
            <a:extLst>
              <a:ext uri="{FF2B5EF4-FFF2-40B4-BE49-F238E27FC236}">
                <a16:creationId xmlns:a16="http://schemas.microsoft.com/office/drawing/2014/main" id="{46C7E120-9693-7E4C-17B4-259B26AB9CB8}"/>
              </a:ext>
            </a:extLst>
          </p:cNvPr>
          <p:cNvSpPr txBox="1"/>
          <p:nvPr/>
        </p:nvSpPr>
        <p:spPr>
          <a:xfrm>
            <a:off x="-4018936" y="5788797"/>
            <a:ext cx="8775290" cy="215444"/>
          </a:xfrm>
          <a:prstGeom prst="rect">
            <a:avLst/>
          </a:prstGeom>
          <a:noFill/>
        </p:spPr>
        <p:txBody>
          <a:bodyPr wrap="square">
            <a:spAutoFit/>
          </a:bodyPr>
          <a:lstStyle/>
          <a:p>
            <a:r>
              <a:rPr lang="en-US" sz="800" dirty="0"/>
              <a:t>C:/Users/Stan Goldstein/OneDrive/Pictures/Screenshots 1/Screenshot (19).png</a:t>
            </a:r>
          </a:p>
        </p:txBody>
      </p:sp>
      <p:pic>
        <p:nvPicPr>
          <p:cNvPr id="12" name="Picture 11">
            <a:extLst>
              <a:ext uri="{FF2B5EF4-FFF2-40B4-BE49-F238E27FC236}">
                <a16:creationId xmlns:a16="http://schemas.microsoft.com/office/drawing/2014/main" id="{BCFB1513-9FC1-B13A-6986-F58106D6E2A6}"/>
              </a:ext>
            </a:extLst>
          </p:cNvPr>
          <p:cNvPicPr>
            <a:picLocks noChangeAspect="1"/>
          </p:cNvPicPr>
          <p:nvPr/>
        </p:nvPicPr>
        <p:blipFill>
          <a:blip r:embed="rId2"/>
          <a:stretch>
            <a:fillRect/>
          </a:stretch>
        </p:blipFill>
        <p:spPr>
          <a:xfrm>
            <a:off x="0" y="2162198"/>
            <a:ext cx="8545118" cy="3734321"/>
          </a:xfrm>
          <a:prstGeom prst="rect">
            <a:avLst/>
          </a:prstGeom>
        </p:spPr>
      </p:pic>
    </p:spTree>
    <p:extLst>
      <p:ext uri="{BB962C8B-B14F-4D97-AF65-F5344CB8AC3E}">
        <p14:creationId xmlns:p14="http://schemas.microsoft.com/office/powerpoint/2010/main" val="1000955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AB21DED9-6F08-A082-74F5-209B2A516B72}"/>
              </a:ext>
            </a:extLst>
          </p:cNvPr>
          <p:cNvSpPr>
            <a:spLocks noGrp="1"/>
          </p:cNvSpPr>
          <p:nvPr>
            <p:ph type="dt" sz="quarter" idx="10"/>
          </p:nvPr>
        </p:nvSpPr>
        <p:spPr/>
        <p:txBody>
          <a:bodyPr/>
          <a:lstStyle/>
          <a:p>
            <a:pPr>
              <a:defRPr/>
            </a:pPr>
            <a:fld id="{72389BA8-3EF1-4010-9444-966F53E48AA7}" type="datetime1">
              <a:rPr lang="en-US" altLang="en-US"/>
              <a:pPr>
                <a:defRPr/>
              </a:pPr>
              <a:t>10/22/2025</a:t>
            </a:fld>
            <a:endParaRPr lang="en-US" altLang="en-US"/>
          </a:p>
        </p:txBody>
      </p:sp>
      <p:sp>
        <p:nvSpPr>
          <p:cNvPr id="155651" name="Slide Number Placeholder 5">
            <a:extLst>
              <a:ext uri="{FF2B5EF4-FFF2-40B4-BE49-F238E27FC236}">
                <a16:creationId xmlns:a16="http://schemas.microsoft.com/office/drawing/2014/main" id="{AB2646F3-1F97-BCA6-FBA1-01CF8FED3C7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111173A2-F8B8-4A26-8290-742F313826CA}" type="slidenum">
              <a:rPr lang="en-US" altLang="en-US" sz="1400">
                <a:latin typeface="Arial" panose="020B0604020202020204" pitchFamily="34" charset="0"/>
              </a:rPr>
              <a:pPr lvl="1">
                <a:spcBef>
                  <a:spcPct val="0"/>
                </a:spcBef>
                <a:buClrTx/>
                <a:buFontTx/>
                <a:buNone/>
              </a:pPr>
              <a:t>82</a:t>
            </a:fld>
            <a:endParaRPr lang="en-US" altLang="en-US" sz="1400"/>
          </a:p>
        </p:txBody>
      </p:sp>
      <p:sp>
        <p:nvSpPr>
          <p:cNvPr id="247815" name="Rectangle 7">
            <a:extLst>
              <a:ext uri="{FF2B5EF4-FFF2-40B4-BE49-F238E27FC236}">
                <a16:creationId xmlns:a16="http://schemas.microsoft.com/office/drawing/2014/main" id="{2D49BA69-5A57-B248-5126-77E053492C77}"/>
              </a:ext>
            </a:extLst>
          </p:cNvPr>
          <p:cNvSpPr>
            <a:spLocks noGrp="1" noChangeArrowheads="1"/>
          </p:cNvSpPr>
          <p:nvPr>
            <p:ph type="title"/>
          </p:nvPr>
        </p:nvSpPr>
        <p:spPr/>
        <p:txBody>
          <a:bodyPr/>
          <a:lstStyle/>
          <a:p>
            <a:pPr eaLnBrk="1" hangingPunct="1">
              <a:defRPr/>
            </a:pPr>
            <a:r>
              <a:rPr lang="en-US" altLang="en-US"/>
              <a:t>Wild Weasel Program Evolution</a:t>
            </a:r>
          </a:p>
        </p:txBody>
      </p:sp>
      <p:sp>
        <p:nvSpPr>
          <p:cNvPr id="155653" name="Rectangle 8">
            <a:extLst>
              <a:ext uri="{FF2B5EF4-FFF2-40B4-BE49-F238E27FC236}">
                <a16:creationId xmlns:a16="http://schemas.microsoft.com/office/drawing/2014/main" id="{746FBABA-A0C8-EC68-FF7E-7BE691B2D336}"/>
              </a:ext>
            </a:extLst>
          </p:cNvPr>
          <p:cNvSpPr>
            <a:spLocks noGrp="1" noChangeArrowheads="1"/>
          </p:cNvSpPr>
          <p:nvPr>
            <p:ph type="body" idx="1"/>
          </p:nvPr>
        </p:nvSpPr>
        <p:spPr/>
        <p:txBody>
          <a:bodyPr/>
          <a:lstStyle/>
          <a:p>
            <a:pPr eaLnBrk="1" hangingPunct="1"/>
            <a:r>
              <a:rPr lang="en-US" altLang="en-US"/>
              <a:t>WW I       F-100F</a:t>
            </a:r>
          </a:p>
          <a:p>
            <a:pPr eaLnBrk="1" hangingPunct="1"/>
            <a:r>
              <a:rPr lang="en-US" altLang="en-US"/>
              <a:t>WW II      F-4C</a:t>
            </a:r>
          </a:p>
          <a:p>
            <a:pPr eaLnBrk="1" hangingPunct="1"/>
            <a:r>
              <a:rPr lang="en-US" altLang="en-US"/>
              <a:t>WW III     F-105F/G</a:t>
            </a:r>
          </a:p>
          <a:p>
            <a:pPr eaLnBrk="1" hangingPunct="1"/>
            <a:r>
              <a:rPr lang="en-US" altLang="en-US"/>
              <a:t>WW IV     F-4C</a:t>
            </a:r>
          </a:p>
          <a:p>
            <a:pPr eaLnBrk="1" hangingPunct="1"/>
            <a:r>
              <a:rPr lang="en-US" altLang="en-US"/>
              <a:t>WW V       F-4G</a:t>
            </a:r>
          </a:p>
          <a:p>
            <a:pPr eaLnBrk="1" hangingPunct="1"/>
            <a:r>
              <a:rPr lang="en-US" altLang="en-US"/>
              <a:t>WW  VI     F-16C/J</a:t>
            </a:r>
          </a:p>
          <a:p>
            <a:pPr eaLnBrk="1" hangingPunct="1"/>
            <a:r>
              <a:rPr lang="en-US" altLang="en-US"/>
              <a:t> WW  VII   F-35</a:t>
            </a:r>
          </a:p>
        </p:txBody>
      </p:sp>
      <p:sp>
        <p:nvSpPr>
          <p:cNvPr id="247818" name="AutoShape 10">
            <a:extLst>
              <a:ext uri="{FF2B5EF4-FFF2-40B4-BE49-F238E27FC236}">
                <a16:creationId xmlns:a16="http://schemas.microsoft.com/office/drawing/2014/main" id="{B4A8C93C-6367-3F27-EDB6-BA5CD4FBCCCB}"/>
              </a:ext>
            </a:extLst>
          </p:cNvPr>
          <p:cNvSpPr>
            <a:spLocks noChangeAspect="1" noChangeArrowheads="1"/>
          </p:cNvSpPr>
          <p:nvPr/>
        </p:nvSpPr>
        <p:spPr bwMode="auto">
          <a:xfrm>
            <a:off x="4419600" y="3276600"/>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sp>
        <p:nvSpPr>
          <p:cNvPr id="247820" name="AutoShape 12">
            <a:extLst>
              <a:ext uri="{FF2B5EF4-FFF2-40B4-BE49-F238E27FC236}">
                <a16:creationId xmlns:a16="http://schemas.microsoft.com/office/drawing/2014/main" id="{4CD3607D-CC94-CCA7-6938-6A28BA2848E1}"/>
              </a:ext>
            </a:extLst>
          </p:cNvPr>
          <p:cNvSpPr>
            <a:spLocks noChangeAspect="1" noChangeArrowheads="1"/>
          </p:cNvSpPr>
          <p:nvPr/>
        </p:nvSpPr>
        <p:spPr bwMode="auto">
          <a:xfrm>
            <a:off x="4419600" y="3276600"/>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pic>
        <p:nvPicPr>
          <p:cNvPr id="155656" name="Picture 13">
            <a:extLst>
              <a:ext uri="{FF2B5EF4-FFF2-40B4-BE49-F238E27FC236}">
                <a16:creationId xmlns:a16="http://schemas.microsoft.com/office/drawing/2014/main" id="{0AADF7DC-A649-5D94-FF95-1B649CE5D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1736725"/>
            <a:ext cx="27051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BF9035-5F1D-5C64-9F59-7350E0671BAC}"/>
              </a:ext>
            </a:extLst>
          </p:cNvPr>
          <p:cNvSpPr>
            <a:spLocks noGrp="1"/>
          </p:cNvSpPr>
          <p:nvPr>
            <p:ph type="dt" sz="quarter" idx="10"/>
          </p:nvPr>
        </p:nvSpPr>
        <p:spPr/>
        <p:txBody>
          <a:bodyPr/>
          <a:lstStyle/>
          <a:p>
            <a:pPr>
              <a:defRPr/>
            </a:pPr>
            <a:fld id="{40146E8B-915A-4A3C-B182-7B853F7F4A34}" type="datetime1">
              <a:rPr lang="en-US" altLang="en-US"/>
              <a:pPr>
                <a:defRPr/>
              </a:pPr>
              <a:t>10/22/2025</a:t>
            </a:fld>
            <a:endParaRPr lang="en-US" altLang="en-US"/>
          </a:p>
        </p:txBody>
      </p:sp>
      <p:sp>
        <p:nvSpPr>
          <p:cNvPr id="164867" name="Slide Number Placeholder 5">
            <a:extLst>
              <a:ext uri="{FF2B5EF4-FFF2-40B4-BE49-F238E27FC236}">
                <a16:creationId xmlns:a16="http://schemas.microsoft.com/office/drawing/2014/main" id="{A25D99A8-4626-273B-6E8F-85746F2B0EF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ED4EC3E8-3837-42E3-A069-A9518DFCF5CA}" type="slidenum">
              <a:rPr lang="en-US" altLang="en-US" sz="1400">
                <a:latin typeface="Arial" panose="020B0604020202020204" pitchFamily="34" charset="0"/>
              </a:rPr>
              <a:pPr lvl="1">
                <a:spcBef>
                  <a:spcPct val="0"/>
                </a:spcBef>
                <a:buClrTx/>
                <a:buFontTx/>
                <a:buNone/>
              </a:pPr>
              <a:t>83</a:t>
            </a:fld>
            <a:endParaRPr lang="en-US" altLang="en-US" sz="1400"/>
          </a:p>
        </p:txBody>
      </p:sp>
      <p:sp>
        <p:nvSpPr>
          <p:cNvPr id="348162" name="Rectangle 2">
            <a:extLst>
              <a:ext uri="{FF2B5EF4-FFF2-40B4-BE49-F238E27FC236}">
                <a16:creationId xmlns:a16="http://schemas.microsoft.com/office/drawing/2014/main" id="{9D457521-D40A-CA00-B027-4CB88263DF51}"/>
              </a:ext>
            </a:extLst>
          </p:cNvPr>
          <p:cNvSpPr>
            <a:spLocks noGrp="1" noChangeArrowheads="1"/>
          </p:cNvSpPr>
          <p:nvPr>
            <p:ph type="title"/>
          </p:nvPr>
        </p:nvSpPr>
        <p:spPr/>
        <p:txBody>
          <a:bodyPr/>
          <a:lstStyle/>
          <a:p>
            <a:pPr eaLnBrk="1" hangingPunct="1">
              <a:defRPr/>
            </a:pPr>
            <a:r>
              <a:rPr lang="en-US" altLang="en-US"/>
              <a:t>  Billy Sparks Closing Quote</a:t>
            </a:r>
          </a:p>
        </p:txBody>
      </p:sp>
      <p:sp>
        <p:nvSpPr>
          <p:cNvPr id="164869" name="Rectangle 3">
            <a:extLst>
              <a:ext uri="{FF2B5EF4-FFF2-40B4-BE49-F238E27FC236}">
                <a16:creationId xmlns:a16="http://schemas.microsoft.com/office/drawing/2014/main" id="{F71EBC07-796F-43C9-8991-E014A04A870F}"/>
              </a:ext>
            </a:extLst>
          </p:cNvPr>
          <p:cNvSpPr>
            <a:spLocks noGrp="1" noChangeArrowheads="1"/>
          </p:cNvSpPr>
          <p:nvPr>
            <p:ph type="body" idx="1"/>
          </p:nvPr>
        </p:nvSpPr>
        <p:spPr/>
        <p:txBody>
          <a:bodyPr/>
          <a:lstStyle/>
          <a:p>
            <a:pPr eaLnBrk="1" hangingPunct="1"/>
            <a:r>
              <a:rPr lang="en-US" altLang="en-US"/>
              <a:t>Being a Wild Weasel at Takhli was, in my opinion, the single most important thing I have ever done. The mission was demanding, dangerous and those of us there performed at a level I have never seen before.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68E457-2942-755D-CC7C-11BBC88D7CFE}"/>
              </a:ext>
            </a:extLst>
          </p:cNvPr>
          <p:cNvSpPr>
            <a:spLocks noGrp="1"/>
          </p:cNvSpPr>
          <p:nvPr>
            <p:ph type="dt" sz="quarter" idx="10"/>
          </p:nvPr>
        </p:nvSpPr>
        <p:spPr/>
        <p:txBody>
          <a:bodyPr/>
          <a:lstStyle/>
          <a:p>
            <a:pPr>
              <a:defRPr/>
            </a:pPr>
            <a:fld id="{28DDC814-6BE3-450B-941F-EA9AEF40F986}" type="datetime1">
              <a:rPr lang="en-US" altLang="en-US"/>
              <a:pPr>
                <a:defRPr/>
              </a:pPr>
              <a:t>10/22/2025</a:t>
            </a:fld>
            <a:endParaRPr lang="en-US" altLang="en-US"/>
          </a:p>
        </p:txBody>
      </p:sp>
      <p:sp>
        <p:nvSpPr>
          <p:cNvPr id="171011" name="Slide Number Placeholder 5">
            <a:extLst>
              <a:ext uri="{FF2B5EF4-FFF2-40B4-BE49-F238E27FC236}">
                <a16:creationId xmlns:a16="http://schemas.microsoft.com/office/drawing/2014/main" id="{7EEA98B4-257D-E505-4C01-7E752B8DB66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1A0837FE-860C-4EAE-8CBE-FBD2E0FF5151}" type="slidenum">
              <a:rPr lang="en-US" altLang="en-US" sz="1400">
                <a:latin typeface="Arial" panose="020B0604020202020204" pitchFamily="34" charset="0"/>
              </a:rPr>
              <a:pPr lvl="1">
                <a:spcBef>
                  <a:spcPct val="0"/>
                </a:spcBef>
                <a:buClrTx/>
                <a:buFontTx/>
                <a:buNone/>
              </a:pPr>
              <a:t>84</a:t>
            </a:fld>
            <a:endParaRPr lang="en-US" altLang="en-US" sz="1400"/>
          </a:p>
        </p:txBody>
      </p:sp>
      <p:sp>
        <p:nvSpPr>
          <p:cNvPr id="296962" name="Rectangle 2">
            <a:extLst>
              <a:ext uri="{FF2B5EF4-FFF2-40B4-BE49-F238E27FC236}">
                <a16:creationId xmlns:a16="http://schemas.microsoft.com/office/drawing/2014/main" id="{7121EC15-7B7C-A969-EE2F-CD49120435F4}"/>
              </a:ext>
            </a:extLst>
          </p:cNvPr>
          <p:cNvSpPr>
            <a:spLocks noGrp="1" noChangeArrowheads="1"/>
          </p:cNvSpPr>
          <p:nvPr>
            <p:ph type="title"/>
          </p:nvPr>
        </p:nvSpPr>
        <p:spPr/>
        <p:txBody>
          <a:bodyPr/>
          <a:lstStyle/>
          <a:p>
            <a:pPr eaLnBrk="1" hangingPunct="1">
              <a:defRPr/>
            </a:pPr>
            <a:r>
              <a:rPr lang="en-US" altLang="en-US"/>
              <a:t>INFORMATION SOURCES</a:t>
            </a:r>
          </a:p>
        </p:txBody>
      </p:sp>
      <p:sp>
        <p:nvSpPr>
          <p:cNvPr id="171013" name="Rectangle 3">
            <a:extLst>
              <a:ext uri="{FF2B5EF4-FFF2-40B4-BE49-F238E27FC236}">
                <a16:creationId xmlns:a16="http://schemas.microsoft.com/office/drawing/2014/main" id="{267CF706-83E3-9FFE-870F-E00CF487D573}"/>
              </a:ext>
            </a:extLst>
          </p:cNvPr>
          <p:cNvSpPr>
            <a:spLocks noGrp="1" noChangeArrowheads="1"/>
          </p:cNvSpPr>
          <p:nvPr>
            <p:ph type="body" idx="1"/>
          </p:nvPr>
        </p:nvSpPr>
        <p:spPr/>
        <p:txBody>
          <a:bodyPr/>
          <a:lstStyle/>
          <a:p>
            <a:pPr eaLnBrk="1" hangingPunct="1"/>
            <a:r>
              <a:rPr lang="en-US" altLang="en-US"/>
              <a:t>First In, Last Out—Col. Ed Rock</a:t>
            </a:r>
          </a:p>
          <a:p>
            <a:pPr eaLnBrk="1" hangingPunct="1"/>
            <a:r>
              <a:rPr lang="en-US" altLang="en-US"/>
              <a:t>Gradual Failure—Jacob Van Staaveren</a:t>
            </a:r>
          </a:p>
          <a:p>
            <a:pPr eaLnBrk="1" hangingPunct="1"/>
            <a:r>
              <a:rPr lang="en-US" altLang="en-US"/>
              <a:t>Iron Hand –Anthony Thornborough</a:t>
            </a:r>
          </a:p>
          <a:p>
            <a:pPr eaLnBrk="1" hangingPunct="1"/>
            <a:r>
              <a:rPr lang="en-US" altLang="en-US"/>
              <a:t>Vietnam Air Losses – Chris Hobson</a:t>
            </a:r>
          </a:p>
          <a:p>
            <a:pPr eaLnBrk="1" hangingPunct="1"/>
            <a:r>
              <a:rPr lang="en-US" altLang="en-US"/>
              <a:t>Wild Weasel- Larry Davis</a:t>
            </a:r>
          </a:p>
          <a:p>
            <a:pPr eaLnBrk="1" hangingPunct="1"/>
            <a:r>
              <a:rPr lang="en-US" altLang="en-US"/>
              <a:t>Hunter Killers – Dan Hampton</a:t>
            </a:r>
          </a:p>
          <a:p>
            <a:pPr eaLnBrk="1" hangingPunct="1"/>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1B55709-849D-69F6-4C62-4AC25A59E548}"/>
              </a:ext>
            </a:extLst>
          </p:cNvPr>
          <p:cNvSpPr>
            <a:spLocks noGrp="1"/>
          </p:cNvSpPr>
          <p:nvPr>
            <p:ph type="dt" sz="quarter" idx="10"/>
          </p:nvPr>
        </p:nvSpPr>
        <p:spPr/>
        <p:txBody>
          <a:bodyPr/>
          <a:lstStyle/>
          <a:p>
            <a:pPr>
              <a:defRPr/>
            </a:pPr>
            <a:fld id="{F017A637-CDD7-4F0C-9EC6-C8AE43D0BF6F}" type="datetime1">
              <a:rPr lang="en-US" altLang="en-US"/>
              <a:pPr>
                <a:defRPr/>
              </a:pPr>
              <a:t>10/22/2025</a:t>
            </a:fld>
            <a:endParaRPr lang="en-US" altLang="en-US"/>
          </a:p>
        </p:txBody>
      </p:sp>
      <p:sp>
        <p:nvSpPr>
          <p:cNvPr id="159747" name="Slide Number Placeholder 5">
            <a:extLst>
              <a:ext uri="{FF2B5EF4-FFF2-40B4-BE49-F238E27FC236}">
                <a16:creationId xmlns:a16="http://schemas.microsoft.com/office/drawing/2014/main" id="{7C196698-C14F-19DA-DB3B-3C67F6B8F38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AB9986B8-0D7B-4854-B005-E373AC6CFFA7}" type="slidenum">
              <a:rPr lang="en-US" altLang="en-US" sz="1400">
                <a:latin typeface="Arial" panose="020B0604020202020204" pitchFamily="34" charset="0"/>
              </a:rPr>
              <a:pPr lvl="1">
                <a:spcBef>
                  <a:spcPct val="0"/>
                </a:spcBef>
                <a:buClrTx/>
                <a:buFontTx/>
                <a:buNone/>
              </a:pPr>
              <a:t>85</a:t>
            </a:fld>
            <a:endParaRPr lang="en-US" altLang="en-US" sz="1400"/>
          </a:p>
        </p:txBody>
      </p:sp>
      <p:sp>
        <p:nvSpPr>
          <p:cNvPr id="344066" name="Rectangle 2">
            <a:extLst>
              <a:ext uri="{FF2B5EF4-FFF2-40B4-BE49-F238E27FC236}">
                <a16:creationId xmlns:a16="http://schemas.microsoft.com/office/drawing/2014/main" id="{1AE71EB6-B72D-CACE-E83A-88DFCF926B46}"/>
              </a:ext>
            </a:extLst>
          </p:cNvPr>
          <p:cNvSpPr>
            <a:spLocks noGrp="1" noChangeArrowheads="1"/>
          </p:cNvSpPr>
          <p:nvPr>
            <p:ph type="title"/>
          </p:nvPr>
        </p:nvSpPr>
        <p:spPr>
          <a:xfrm>
            <a:off x="647700" y="0"/>
            <a:ext cx="8080375" cy="1763713"/>
          </a:xfrm>
        </p:spPr>
        <p:txBody>
          <a:bodyPr/>
          <a:lstStyle/>
          <a:p>
            <a:pPr eaLnBrk="1" hangingPunct="1">
              <a:defRPr/>
            </a:pPr>
            <a:endParaRPr lang="en-US" altLang="en-US"/>
          </a:p>
        </p:txBody>
      </p:sp>
      <p:sp>
        <p:nvSpPr>
          <p:cNvPr id="159749" name="Rectangle 3">
            <a:extLst>
              <a:ext uri="{FF2B5EF4-FFF2-40B4-BE49-F238E27FC236}">
                <a16:creationId xmlns:a16="http://schemas.microsoft.com/office/drawing/2014/main" id="{40299055-3AAF-1544-2F4B-20217EF84530}"/>
              </a:ext>
            </a:extLst>
          </p:cNvPr>
          <p:cNvSpPr>
            <a:spLocks noGrp="1" noChangeArrowheads="1"/>
          </p:cNvSpPr>
          <p:nvPr>
            <p:ph type="body" idx="1"/>
          </p:nvPr>
        </p:nvSpPr>
        <p:spPr/>
        <p:txBody>
          <a:bodyPr/>
          <a:lstStyle/>
          <a:p>
            <a:pPr eaLnBrk="1" hangingPunct="1"/>
            <a:endParaRPr lang="en-US" altLang="en-US"/>
          </a:p>
        </p:txBody>
      </p:sp>
      <p:pic>
        <p:nvPicPr>
          <p:cNvPr id="159750" name="Picture 4">
            <a:extLst>
              <a:ext uri="{FF2B5EF4-FFF2-40B4-BE49-F238E27FC236}">
                <a16:creationId xmlns:a16="http://schemas.microsoft.com/office/drawing/2014/main" id="{8F738E8D-5778-DAFB-B9E6-081FBC131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15888"/>
            <a:ext cx="4979988"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B2A8E9F-82C0-1261-F920-62E9812C4853}"/>
              </a:ext>
            </a:extLst>
          </p:cNvPr>
          <p:cNvSpPr>
            <a:spLocks noGrp="1"/>
          </p:cNvSpPr>
          <p:nvPr>
            <p:ph type="dt" sz="quarter" idx="10"/>
          </p:nvPr>
        </p:nvSpPr>
        <p:spPr/>
        <p:txBody>
          <a:bodyPr/>
          <a:lstStyle/>
          <a:p>
            <a:pPr>
              <a:defRPr/>
            </a:pPr>
            <a:fld id="{F9DC9E83-B0B3-4779-BD4C-50CFCD6D8A71}" type="datetime1">
              <a:rPr lang="en-US" altLang="en-US"/>
              <a:pPr>
                <a:defRPr/>
              </a:pPr>
              <a:t>10/22/2025</a:t>
            </a:fld>
            <a:endParaRPr lang="en-US" altLang="en-US"/>
          </a:p>
        </p:txBody>
      </p:sp>
      <p:sp>
        <p:nvSpPr>
          <p:cNvPr id="161795" name="Slide Number Placeholder 5">
            <a:extLst>
              <a:ext uri="{FF2B5EF4-FFF2-40B4-BE49-F238E27FC236}">
                <a16:creationId xmlns:a16="http://schemas.microsoft.com/office/drawing/2014/main" id="{D9122B3D-576B-905E-9068-970E209F977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0A5C6F4-82DF-4F48-ACE1-52C2C0476BF7}" type="slidenum">
              <a:rPr lang="en-US" altLang="en-US" sz="1400">
                <a:latin typeface="Arial" panose="020B0604020202020204" pitchFamily="34" charset="0"/>
              </a:rPr>
              <a:pPr lvl="1">
                <a:spcBef>
                  <a:spcPct val="0"/>
                </a:spcBef>
                <a:buClrTx/>
                <a:buFontTx/>
                <a:buNone/>
              </a:pPr>
              <a:t>86</a:t>
            </a:fld>
            <a:endParaRPr lang="en-US" altLang="en-US" sz="1400"/>
          </a:p>
        </p:txBody>
      </p:sp>
      <p:sp>
        <p:nvSpPr>
          <p:cNvPr id="346114" name="Rectangle 2">
            <a:extLst>
              <a:ext uri="{FF2B5EF4-FFF2-40B4-BE49-F238E27FC236}">
                <a16:creationId xmlns:a16="http://schemas.microsoft.com/office/drawing/2014/main" id="{15956501-F799-3C05-02FE-0F78B68A191A}"/>
              </a:ext>
            </a:extLst>
          </p:cNvPr>
          <p:cNvSpPr>
            <a:spLocks noGrp="1" noChangeArrowheads="1"/>
          </p:cNvSpPr>
          <p:nvPr>
            <p:ph type="title"/>
          </p:nvPr>
        </p:nvSpPr>
        <p:spPr>
          <a:xfrm>
            <a:off x="2519363" y="-495300"/>
            <a:ext cx="6388100" cy="1763713"/>
          </a:xfrm>
        </p:spPr>
        <p:txBody>
          <a:bodyPr/>
          <a:lstStyle/>
          <a:p>
            <a:pPr eaLnBrk="1" hangingPunct="1">
              <a:defRPr/>
            </a:pPr>
            <a:r>
              <a:rPr lang="en-US" altLang="en-US"/>
              <a:t>Warts on a Frog</a:t>
            </a:r>
          </a:p>
        </p:txBody>
      </p:sp>
      <p:sp>
        <p:nvSpPr>
          <p:cNvPr id="161797" name="Rectangle 3">
            <a:extLst>
              <a:ext uri="{FF2B5EF4-FFF2-40B4-BE49-F238E27FC236}">
                <a16:creationId xmlns:a16="http://schemas.microsoft.com/office/drawing/2014/main" id="{75B9AED0-B714-C769-E004-6AE679894A06}"/>
              </a:ext>
            </a:extLst>
          </p:cNvPr>
          <p:cNvSpPr>
            <a:spLocks noGrp="1" noChangeArrowheads="1"/>
          </p:cNvSpPr>
          <p:nvPr>
            <p:ph type="body" idx="1"/>
          </p:nvPr>
        </p:nvSpPr>
        <p:spPr/>
        <p:txBody>
          <a:bodyPr/>
          <a:lstStyle/>
          <a:p>
            <a:pPr eaLnBrk="1" hangingPunct="1"/>
            <a:endParaRPr lang="en-US" altLang="en-US"/>
          </a:p>
        </p:txBody>
      </p:sp>
      <p:pic>
        <p:nvPicPr>
          <p:cNvPr id="161798" name="Picture 4">
            <a:extLst>
              <a:ext uri="{FF2B5EF4-FFF2-40B4-BE49-F238E27FC236}">
                <a16:creationId xmlns:a16="http://schemas.microsoft.com/office/drawing/2014/main" id="{19B3C0D7-8DB0-02F3-1968-58A6222DA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850" y="765175"/>
            <a:ext cx="3900488"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7A865A4-841E-5570-9900-DEDBFBC33EA2}"/>
              </a:ext>
            </a:extLst>
          </p:cNvPr>
          <p:cNvSpPr>
            <a:spLocks noGrp="1"/>
          </p:cNvSpPr>
          <p:nvPr>
            <p:ph type="dt" sz="quarter" idx="10"/>
          </p:nvPr>
        </p:nvSpPr>
        <p:spPr/>
        <p:txBody>
          <a:bodyPr/>
          <a:lstStyle/>
          <a:p>
            <a:pPr>
              <a:defRPr/>
            </a:pPr>
            <a:fld id="{23507F24-8D95-4BF8-9532-DC47B1B591A5}" type="datetime1">
              <a:rPr lang="en-US" altLang="en-US"/>
              <a:pPr>
                <a:defRPr/>
              </a:pPr>
              <a:t>10/22/2025</a:t>
            </a:fld>
            <a:endParaRPr lang="en-US" altLang="en-US"/>
          </a:p>
        </p:txBody>
      </p:sp>
      <p:sp>
        <p:nvSpPr>
          <p:cNvPr id="157699" name="Slide Number Placeholder 5">
            <a:extLst>
              <a:ext uri="{FF2B5EF4-FFF2-40B4-BE49-F238E27FC236}">
                <a16:creationId xmlns:a16="http://schemas.microsoft.com/office/drawing/2014/main" id="{FD0BCD59-33C8-E3A6-0BF6-372F9F118F0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F293CD08-5C10-47D2-AFFA-53794905D00E}" type="slidenum">
              <a:rPr lang="en-US" altLang="en-US" sz="1400">
                <a:latin typeface="Arial" panose="020B0604020202020204" pitchFamily="34" charset="0"/>
              </a:rPr>
              <a:pPr lvl="1">
                <a:spcBef>
                  <a:spcPct val="0"/>
                </a:spcBef>
                <a:buClrTx/>
                <a:buFontTx/>
                <a:buNone/>
              </a:pPr>
              <a:t>87</a:t>
            </a:fld>
            <a:endParaRPr lang="en-US" altLang="en-US" sz="1400"/>
          </a:p>
        </p:txBody>
      </p:sp>
      <p:sp>
        <p:nvSpPr>
          <p:cNvPr id="357378" name="Rectangle 2">
            <a:extLst>
              <a:ext uri="{FF2B5EF4-FFF2-40B4-BE49-F238E27FC236}">
                <a16:creationId xmlns:a16="http://schemas.microsoft.com/office/drawing/2014/main" id="{B13AB3B6-B4F7-F9AD-D563-70C818FE084A}"/>
              </a:ext>
            </a:extLst>
          </p:cNvPr>
          <p:cNvSpPr>
            <a:spLocks noGrp="1" noChangeArrowheads="1"/>
          </p:cNvSpPr>
          <p:nvPr>
            <p:ph type="title"/>
          </p:nvPr>
        </p:nvSpPr>
        <p:spPr>
          <a:xfrm>
            <a:off x="215900" y="609600"/>
            <a:ext cx="8820150" cy="1143000"/>
          </a:xfrm>
        </p:spPr>
        <p:txBody>
          <a:bodyPr/>
          <a:lstStyle/>
          <a:p>
            <a:pPr eaLnBrk="1" hangingPunct="1">
              <a:defRPr/>
            </a:pPr>
            <a:r>
              <a:rPr lang="en-US" altLang="en-US" sz="4000"/>
              <a:t>SoWW Memorial Bench - AF Museum</a:t>
            </a:r>
          </a:p>
        </p:txBody>
      </p:sp>
      <p:pic>
        <p:nvPicPr>
          <p:cNvPr id="157701" name="Picture 3">
            <a:extLst>
              <a:ext uri="{FF2B5EF4-FFF2-40B4-BE49-F238E27FC236}">
                <a16:creationId xmlns:a16="http://schemas.microsoft.com/office/drawing/2014/main" id="{83BECDB1-78F1-E78F-7F33-7CA01710AFF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68425" y="1476375"/>
            <a:ext cx="6983413" cy="5192713"/>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B0C856-BBD0-AB21-860E-074221780692}"/>
              </a:ext>
            </a:extLst>
          </p:cNvPr>
          <p:cNvSpPr>
            <a:spLocks noGrp="1"/>
          </p:cNvSpPr>
          <p:nvPr>
            <p:ph type="dt" sz="quarter" idx="10"/>
          </p:nvPr>
        </p:nvSpPr>
        <p:spPr/>
        <p:txBody>
          <a:bodyPr/>
          <a:lstStyle/>
          <a:p>
            <a:pPr>
              <a:defRPr/>
            </a:pPr>
            <a:fld id="{267CECFB-C917-49EE-B268-8BF161EC33EE}" type="datetime1">
              <a:rPr lang="en-US" altLang="en-US"/>
              <a:pPr>
                <a:defRPr/>
              </a:pPr>
              <a:t>10/22/2025</a:t>
            </a:fld>
            <a:endParaRPr lang="en-US" altLang="en-US"/>
          </a:p>
        </p:txBody>
      </p:sp>
      <p:sp>
        <p:nvSpPr>
          <p:cNvPr id="158723" name="Slide Number Placeholder 5">
            <a:extLst>
              <a:ext uri="{FF2B5EF4-FFF2-40B4-BE49-F238E27FC236}">
                <a16:creationId xmlns:a16="http://schemas.microsoft.com/office/drawing/2014/main" id="{E1CFF9A8-A14E-D2A0-90E6-72B8C10A54C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2615FBE-5646-4BC7-9673-1B3AF7F0450E}" type="slidenum">
              <a:rPr lang="en-US" altLang="en-US" sz="1400">
                <a:latin typeface="Arial" panose="020B0604020202020204" pitchFamily="34" charset="0"/>
              </a:rPr>
              <a:pPr lvl="1">
                <a:spcBef>
                  <a:spcPct val="0"/>
                </a:spcBef>
                <a:buClrTx/>
                <a:buFontTx/>
                <a:buNone/>
              </a:pPr>
              <a:t>88</a:t>
            </a:fld>
            <a:endParaRPr lang="en-US" altLang="en-US" sz="1400"/>
          </a:p>
        </p:txBody>
      </p:sp>
      <p:sp>
        <p:nvSpPr>
          <p:cNvPr id="355330" name="Rectangle 2">
            <a:extLst>
              <a:ext uri="{FF2B5EF4-FFF2-40B4-BE49-F238E27FC236}">
                <a16:creationId xmlns:a16="http://schemas.microsoft.com/office/drawing/2014/main" id="{43120846-D32C-20CF-6E7B-E2567BDBD1C3}"/>
              </a:ext>
            </a:extLst>
          </p:cNvPr>
          <p:cNvSpPr>
            <a:spLocks noGrp="1" noChangeArrowheads="1"/>
          </p:cNvSpPr>
          <p:nvPr>
            <p:ph type="title"/>
          </p:nvPr>
        </p:nvSpPr>
        <p:spPr/>
        <p:txBody>
          <a:bodyPr/>
          <a:lstStyle/>
          <a:p>
            <a:pPr eaLnBrk="1" hangingPunct="1">
              <a:defRPr/>
            </a:pPr>
            <a:r>
              <a:rPr lang="en-US" altLang="en-US"/>
              <a:t>          Jack and Allen </a:t>
            </a:r>
          </a:p>
        </p:txBody>
      </p:sp>
      <p:pic>
        <p:nvPicPr>
          <p:cNvPr id="158725" name="Picture 3">
            <a:extLst>
              <a:ext uri="{FF2B5EF4-FFF2-40B4-BE49-F238E27FC236}">
                <a16:creationId xmlns:a16="http://schemas.microsoft.com/office/drawing/2014/main" id="{44EA674E-46EF-54FA-5597-B0FA080E8C0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19672" y="1971369"/>
            <a:ext cx="7308850" cy="4572000"/>
          </a:xfr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FADE6288-6FB6-B560-0365-98648DA48EB4}"/>
              </a:ext>
            </a:extLst>
          </p:cNvPr>
          <p:cNvSpPr>
            <a:spLocks noGrp="1"/>
          </p:cNvSpPr>
          <p:nvPr>
            <p:ph type="dt" sz="quarter" idx="10"/>
          </p:nvPr>
        </p:nvSpPr>
        <p:spPr/>
        <p:txBody>
          <a:bodyPr/>
          <a:lstStyle/>
          <a:p>
            <a:pPr>
              <a:defRPr/>
            </a:pPr>
            <a:fld id="{9C138D93-E589-4BE9-A1C4-21F3DC6230BB}" type="datetime1">
              <a:rPr lang="en-US" altLang="en-US"/>
              <a:pPr>
                <a:defRPr/>
              </a:pPr>
              <a:t>10/22/2025</a:t>
            </a:fld>
            <a:endParaRPr lang="en-US" altLang="en-US"/>
          </a:p>
        </p:txBody>
      </p:sp>
      <p:sp>
        <p:nvSpPr>
          <p:cNvPr id="166915" name="Slide Number Placeholder 4">
            <a:extLst>
              <a:ext uri="{FF2B5EF4-FFF2-40B4-BE49-F238E27FC236}">
                <a16:creationId xmlns:a16="http://schemas.microsoft.com/office/drawing/2014/main" id="{B5560C9B-0DBA-A99C-F18E-DE67788A2D3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4E63605E-8E18-49E9-975F-9745C61D6934}" type="slidenum">
              <a:rPr lang="en-US" altLang="en-US" sz="1400">
                <a:latin typeface="Arial" panose="020B0604020202020204" pitchFamily="34" charset="0"/>
              </a:rPr>
              <a:pPr lvl="1">
                <a:spcBef>
                  <a:spcPct val="0"/>
                </a:spcBef>
                <a:buClrTx/>
                <a:buFontTx/>
                <a:buNone/>
              </a:pPr>
              <a:t>89</a:t>
            </a:fld>
            <a:endParaRPr lang="en-US" altLang="en-US" sz="1400"/>
          </a:p>
        </p:txBody>
      </p:sp>
      <p:sp>
        <p:nvSpPr>
          <p:cNvPr id="251906" name="Rectangle 2">
            <a:extLst>
              <a:ext uri="{FF2B5EF4-FFF2-40B4-BE49-F238E27FC236}">
                <a16:creationId xmlns:a16="http://schemas.microsoft.com/office/drawing/2014/main" id="{00CF9ACB-D2EE-7FAB-09B5-6A7DEA5AAAD4}"/>
              </a:ext>
            </a:extLst>
          </p:cNvPr>
          <p:cNvSpPr>
            <a:spLocks noGrp="1" noChangeArrowheads="1"/>
          </p:cNvSpPr>
          <p:nvPr>
            <p:ph type="title"/>
          </p:nvPr>
        </p:nvSpPr>
        <p:spPr/>
        <p:txBody>
          <a:bodyPr/>
          <a:lstStyle/>
          <a:p>
            <a:pPr eaLnBrk="1" hangingPunct="1">
              <a:defRPr/>
            </a:pPr>
            <a:r>
              <a:rPr lang="en-US" altLang="en-US"/>
              <a:t>Wild Weasel Society</a:t>
            </a:r>
          </a:p>
        </p:txBody>
      </p:sp>
      <p:pic>
        <p:nvPicPr>
          <p:cNvPr id="166917" name="Picture 3">
            <a:extLst>
              <a:ext uri="{FF2B5EF4-FFF2-40B4-BE49-F238E27FC236}">
                <a16:creationId xmlns:a16="http://schemas.microsoft.com/office/drawing/2014/main" id="{FA1C0989-115F-2C56-FEB8-4401AC14A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30099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4">
            <a:extLst>
              <a:ext uri="{FF2B5EF4-FFF2-40B4-BE49-F238E27FC236}">
                <a16:creationId xmlns:a16="http://schemas.microsoft.com/office/drawing/2014/main" id="{FD55C985-6DB5-8CB3-4DFD-4B2F3DA3759E}"/>
              </a:ext>
            </a:extLst>
          </p:cNvPr>
          <p:cNvSpPr txBox="1">
            <a:spLocks noChangeArrowheads="1"/>
          </p:cNvSpPr>
          <p:nvPr/>
        </p:nvSpPr>
        <p:spPr bwMode="auto">
          <a:xfrm>
            <a:off x="3717925" y="1666875"/>
            <a:ext cx="5380038"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800"/>
              <a:t>Membership is open to Wild Weasel</a:t>
            </a:r>
          </a:p>
          <a:p>
            <a:pPr eaLnBrk="1" hangingPunct="1">
              <a:lnSpc>
                <a:spcPct val="100000"/>
              </a:lnSpc>
              <a:spcBef>
                <a:spcPct val="0"/>
              </a:spcBef>
              <a:buClrTx/>
              <a:buSzTx/>
              <a:buFontTx/>
              <a:buNone/>
            </a:pPr>
            <a:r>
              <a:rPr lang="en-US" altLang="en-US" sz="2800"/>
              <a:t>Pilots, Electronic Warfare Officers, </a:t>
            </a:r>
          </a:p>
          <a:p>
            <a:pPr eaLnBrk="1" hangingPunct="1">
              <a:lnSpc>
                <a:spcPct val="100000"/>
              </a:lnSpc>
              <a:spcBef>
                <a:spcPct val="0"/>
              </a:spcBef>
              <a:buClrTx/>
              <a:buSzTx/>
              <a:buFontTx/>
              <a:buNone/>
            </a:pPr>
            <a:r>
              <a:rPr lang="en-US" altLang="en-US" sz="2800"/>
              <a:t>and Maintainers.</a:t>
            </a:r>
          </a:p>
          <a:p>
            <a:pPr eaLnBrk="1" hangingPunct="1">
              <a:lnSpc>
                <a:spcPct val="100000"/>
              </a:lnSpc>
              <a:spcBef>
                <a:spcPct val="0"/>
              </a:spcBef>
              <a:buClrTx/>
              <a:buSzTx/>
              <a:buFontTx/>
              <a:buNone/>
            </a:pPr>
            <a:endParaRPr lang="en-US" altLang="en-US" sz="2800"/>
          </a:p>
          <a:p>
            <a:pPr eaLnBrk="1" hangingPunct="1">
              <a:lnSpc>
                <a:spcPct val="100000"/>
              </a:lnSpc>
              <a:spcBef>
                <a:spcPct val="0"/>
              </a:spcBef>
              <a:buClrTx/>
              <a:buSzTx/>
              <a:buFontTx/>
              <a:buNone/>
            </a:pPr>
            <a:r>
              <a:rPr lang="en-US" altLang="en-US" sz="2800"/>
              <a:t>http://wildweasel.org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34ED84D4-974B-8A87-20DB-A6C3D7C4414B}"/>
              </a:ext>
            </a:extLst>
          </p:cNvPr>
          <p:cNvSpPr>
            <a:spLocks noGrp="1"/>
          </p:cNvSpPr>
          <p:nvPr>
            <p:ph type="dt" sz="quarter" idx="10"/>
          </p:nvPr>
        </p:nvSpPr>
        <p:spPr/>
        <p:txBody>
          <a:bodyPr/>
          <a:lstStyle/>
          <a:p>
            <a:pPr>
              <a:defRPr/>
            </a:pPr>
            <a:fld id="{096F4CD3-FFF0-4C7D-8F04-2E4BDE7CDCE5}" type="datetime1">
              <a:rPr lang="en-US" altLang="en-US"/>
              <a:pPr>
                <a:defRPr/>
              </a:pPr>
              <a:t>10/22/2025</a:t>
            </a:fld>
            <a:endParaRPr lang="en-US" altLang="en-US"/>
          </a:p>
        </p:txBody>
      </p:sp>
      <p:sp>
        <p:nvSpPr>
          <p:cNvPr id="21507" name="Slide Number Placeholder 4">
            <a:extLst>
              <a:ext uri="{FF2B5EF4-FFF2-40B4-BE49-F238E27FC236}">
                <a16:creationId xmlns:a16="http://schemas.microsoft.com/office/drawing/2014/main" id="{E0C348C7-3345-37F8-A344-0AE535A4CBE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03BFA79E-FB87-482D-8D6C-DF945DEAC7C1}" type="slidenum">
              <a:rPr lang="en-US" altLang="en-US" sz="1400">
                <a:latin typeface="Arial" panose="020B0604020202020204" pitchFamily="34" charset="0"/>
              </a:rPr>
              <a:pPr lvl="1">
                <a:spcBef>
                  <a:spcPct val="0"/>
                </a:spcBef>
                <a:buClrTx/>
                <a:buFontTx/>
                <a:buNone/>
              </a:pPr>
              <a:t>9</a:t>
            </a:fld>
            <a:endParaRPr lang="en-US" altLang="en-US" sz="1400"/>
          </a:p>
        </p:txBody>
      </p:sp>
      <p:sp>
        <p:nvSpPr>
          <p:cNvPr id="207874" name="Rectangle 2">
            <a:extLst>
              <a:ext uri="{FF2B5EF4-FFF2-40B4-BE49-F238E27FC236}">
                <a16:creationId xmlns:a16="http://schemas.microsoft.com/office/drawing/2014/main" id="{8D3D5172-CF16-3933-58E2-61DDF968EF20}"/>
              </a:ext>
            </a:extLst>
          </p:cNvPr>
          <p:cNvSpPr>
            <a:spLocks noGrp="1" noChangeArrowheads="1"/>
          </p:cNvSpPr>
          <p:nvPr>
            <p:ph type="title"/>
          </p:nvPr>
        </p:nvSpPr>
        <p:spPr>
          <a:xfrm>
            <a:off x="682625" y="609600"/>
            <a:ext cx="8080375" cy="839788"/>
          </a:xfrm>
        </p:spPr>
        <p:txBody>
          <a:bodyPr/>
          <a:lstStyle/>
          <a:p>
            <a:pPr eaLnBrk="1" hangingPunct="1">
              <a:defRPr/>
            </a:pPr>
            <a:r>
              <a:rPr lang="en-US" altLang="en-US"/>
              <a:t>                 Vietnam</a:t>
            </a:r>
          </a:p>
        </p:txBody>
      </p:sp>
      <p:pic>
        <p:nvPicPr>
          <p:cNvPr id="21509" name="Picture 3">
            <a:extLst>
              <a:ext uri="{FF2B5EF4-FFF2-40B4-BE49-F238E27FC236}">
                <a16:creationId xmlns:a16="http://schemas.microsoft.com/office/drawing/2014/main" id="{A8835CE5-9105-6BF4-E8D7-FA164F6C6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1412875"/>
            <a:ext cx="42481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94B1E2A-F101-92AD-8329-9EB00B986CF1}"/>
              </a:ext>
            </a:extLst>
          </p:cNvPr>
          <p:cNvSpPr>
            <a:spLocks noGrp="1"/>
          </p:cNvSpPr>
          <p:nvPr>
            <p:ph type="dt" sz="quarter" idx="10"/>
          </p:nvPr>
        </p:nvSpPr>
        <p:spPr/>
        <p:txBody>
          <a:bodyPr/>
          <a:lstStyle/>
          <a:p>
            <a:pPr>
              <a:defRPr/>
            </a:pPr>
            <a:fld id="{D7F7856D-D436-4F35-8C5E-0B1CD37038ED}" type="datetime1">
              <a:rPr lang="en-US" altLang="en-US"/>
              <a:pPr>
                <a:defRPr/>
              </a:pPr>
              <a:t>10/22/2025</a:t>
            </a:fld>
            <a:endParaRPr lang="en-US" altLang="en-US"/>
          </a:p>
        </p:txBody>
      </p:sp>
      <p:sp>
        <p:nvSpPr>
          <p:cNvPr id="168963" name="Slide Number Placeholder 6">
            <a:extLst>
              <a:ext uri="{FF2B5EF4-FFF2-40B4-BE49-F238E27FC236}">
                <a16:creationId xmlns:a16="http://schemas.microsoft.com/office/drawing/2014/main" id="{620F8D6A-868F-782C-E1A7-C274F911836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8FE6656B-8EAB-433A-A305-783FFEB06499}" type="slidenum">
              <a:rPr lang="en-US" altLang="en-US" sz="1400">
                <a:latin typeface="Arial" panose="020B0604020202020204" pitchFamily="34" charset="0"/>
              </a:rPr>
              <a:pPr lvl="1">
                <a:spcBef>
                  <a:spcPct val="0"/>
                </a:spcBef>
                <a:buClrTx/>
                <a:buFontTx/>
                <a:buNone/>
              </a:pPr>
              <a:t>90</a:t>
            </a:fld>
            <a:endParaRPr lang="en-US" altLang="en-US" sz="1400"/>
          </a:p>
        </p:txBody>
      </p:sp>
      <p:sp>
        <p:nvSpPr>
          <p:cNvPr id="249858" name="Rectangle 2">
            <a:extLst>
              <a:ext uri="{FF2B5EF4-FFF2-40B4-BE49-F238E27FC236}">
                <a16:creationId xmlns:a16="http://schemas.microsoft.com/office/drawing/2014/main" id="{D990790B-719A-76CB-D18C-1473C47E2C66}"/>
              </a:ext>
            </a:extLst>
          </p:cNvPr>
          <p:cNvSpPr>
            <a:spLocks noGrp="1" noChangeArrowheads="1"/>
          </p:cNvSpPr>
          <p:nvPr>
            <p:ph type="title"/>
          </p:nvPr>
        </p:nvSpPr>
        <p:spPr/>
        <p:txBody>
          <a:bodyPr/>
          <a:lstStyle/>
          <a:p>
            <a:pPr eaLnBrk="1" hangingPunct="1">
              <a:defRPr/>
            </a:pPr>
            <a:r>
              <a:rPr lang="en-US" altLang="en-US"/>
              <a:t>Red River Valley Fighter Pilot Association</a:t>
            </a:r>
          </a:p>
        </p:txBody>
      </p:sp>
      <p:sp>
        <p:nvSpPr>
          <p:cNvPr id="168965" name="Rectangle 3">
            <a:extLst>
              <a:ext uri="{FF2B5EF4-FFF2-40B4-BE49-F238E27FC236}">
                <a16:creationId xmlns:a16="http://schemas.microsoft.com/office/drawing/2014/main" id="{C37F40FF-D886-127F-0417-0D378C0ED794}"/>
              </a:ext>
            </a:extLst>
          </p:cNvPr>
          <p:cNvSpPr>
            <a:spLocks noGrp="1" noChangeArrowheads="1"/>
          </p:cNvSpPr>
          <p:nvPr>
            <p:ph type="body" sz="half" idx="2"/>
          </p:nvPr>
        </p:nvSpPr>
        <p:spPr>
          <a:xfrm>
            <a:off x="3883025" y="1981200"/>
            <a:ext cx="4572000" cy="4114800"/>
          </a:xfrm>
        </p:spPr>
        <p:txBody>
          <a:bodyPr/>
          <a:lstStyle/>
          <a:p>
            <a:pPr eaLnBrk="1" hangingPunct="1"/>
            <a:r>
              <a:rPr lang="en-US" altLang="en-US" sz="2800"/>
              <a:t>This association was  initially formed from Fighter Pilots who flew during the Vietnam War.</a:t>
            </a:r>
          </a:p>
          <a:p>
            <a:pPr eaLnBrk="1" hangingPunct="1"/>
            <a:r>
              <a:rPr lang="en-US" altLang="en-US" sz="2800"/>
              <a:t>Now opened membership to All US Aircrew members. </a:t>
            </a:r>
          </a:p>
          <a:p>
            <a:pPr eaLnBrk="1" hangingPunct="1"/>
            <a:r>
              <a:rPr lang="en-US" altLang="en-US" sz="2800"/>
              <a:t>http://www.rrva.com</a:t>
            </a:r>
          </a:p>
        </p:txBody>
      </p:sp>
      <p:pic>
        <p:nvPicPr>
          <p:cNvPr id="168966" name="Picture 4">
            <a:extLst>
              <a:ext uri="{FF2B5EF4-FFF2-40B4-BE49-F238E27FC236}">
                <a16:creationId xmlns:a16="http://schemas.microsoft.com/office/drawing/2014/main" id="{90CC48E9-FD03-2CD7-A137-E8D7C5560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935D18FA-6392-26DD-CAC6-BAE3FE106368}"/>
              </a:ext>
            </a:extLst>
          </p:cNvPr>
          <p:cNvSpPr>
            <a:spLocks noGrp="1"/>
          </p:cNvSpPr>
          <p:nvPr>
            <p:ph type="dt" sz="quarter" idx="10"/>
          </p:nvPr>
        </p:nvSpPr>
        <p:spPr/>
        <p:txBody>
          <a:bodyPr/>
          <a:lstStyle/>
          <a:p>
            <a:pPr>
              <a:defRPr/>
            </a:pPr>
            <a:fld id="{8AEF595E-0507-4D27-ABAC-D562C15379FE}" type="datetime1">
              <a:rPr lang="en-US" altLang="en-US"/>
              <a:pPr>
                <a:defRPr/>
              </a:pPr>
              <a:t>10/22/2025</a:t>
            </a:fld>
            <a:endParaRPr lang="en-US" altLang="en-US"/>
          </a:p>
        </p:txBody>
      </p:sp>
      <p:sp>
        <p:nvSpPr>
          <p:cNvPr id="173059" name="Slide Number Placeholder 4">
            <a:extLst>
              <a:ext uri="{FF2B5EF4-FFF2-40B4-BE49-F238E27FC236}">
                <a16:creationId xmlns:a16="http://schemas.microsoft.com/office/drawing/2014/main" id="{0173A436-20B5-F8C9-AB32-C6C5E60154C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0505B3D6-27E7-4EF1-B4E3-7B2784B871E2}" type="slidenum">
              <a:rPr lang="en-US" altLang="en-US" sz="1400">
                <a:latin typeface="Arial" panose="020B0604020202020204" pitchFamily="34" charset="0"/>
              </a:rPr>
              <a:pPr lvl="1">
                <a:spcBef>
                  <a:spcPct val="0"/>
                </a:spcBef>
                <a:buClrTx/>
                <a:buFontTx/>
                <a:buNone/>
              </a:pPr>
              <a:t>91</a:t>
            </a:fld>
            <a:endParaRPr lang="en-US" altLang="en-US" sz="1400"/>
          </a:p>
        </p:txBody>
      </p:sp>
      <p:sp>
        <p:nvSpPr>
          <p:cNvPr id="334852" name="Rectangle 4">
            <a:extLst>
              <a:ext uri="{FF2B5EF4-FFF2-40B4-BE49-F238E27FC236}">
                <a16:creationId xmlns:a16="http://schemas.microsoft.com/office/drawing/2014/main" id="{16104580-F46D-035F-4263-571DF7B75EEA}"/>
              </a:ext>
            </a:extLst>
          </p:cNvPr>
          <p:cNvSpPr>
            <a:spLocks noGrp="1" noChangeArrowheads="1"/>
          </p:cNvSpPr>
          <p:nvPr>
            <p:ph type="title"/>
          </p:nvPr>
        </p:nvSpPr>
        <p:spPr>
          <a:xfrm>
            <a:off x="682625" y="368300"/>
            <a:ext cx="8080375" cy="1384300"/>
          </a:xfrm>
        </p:spPr>
        <p:txBody>
          <a:bodyPr/>
          <a:lstStyle/>
          <a:p>
            <a:pPr eaLnBrk="1" hangingPunct="1">
              <a:defRPr/>
            </a:pPr>
            <a:r>
              <a:rPr lang="en-US" altLang="en-US"/>
              <a:t>New Home of the Wild Weasel</a:t>
            </a:r>
          </a:p>
        </p:txBody>
      </p:sp>
      <p:pic>
        <p:nvPicPr>
          <p:cNvPr id="173061" name="Picture 5">
            <a:extLst>
              <a:ext uri="{FF2B5EF4-FFF2-40B4-BE49-F238E27FC236}">
                <a16:creationId xmlns:a16="http://schemas.microsoft.com/office/drawing/2014/main" id="{48FB3FE5-1481-08EF-787A-79E746A73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916113"/>
            <a:ext cx="5995988"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51F0CBDB-36D8-C845-3F43-5546F3D5459C}"/>
              </a:ext>
            </a:extLst>
          </p:cNvPr>
          <p:cNvSpPr>
            <a:spLocks noGrp="1"/>
          </p:cNvSpPr>
          <p:nvPr>
            <p:ph type="dt" sz="quarter" idx="10"/>
          </p:nvPr>
        </p:nvSpPr>
        <p:spPr/>
        <p:txBody>
          <a:bodyPr/>
          <a:lstStyle/>
          <a:p>
            <a:pPr>
              <a:defRPr/>
            </a:pPr>
            <a:fld id="{EB062FC7-369E-42FB-8FA9-6B561B799F8B}" type="datetime1">
              <a:rPr lang="en-US" altLang="en-US"/>
              <a:pPr>
                <a:defRPr/>
              </a:pPr>
              <a:t>10/22/2025</a:t>
            </a:fld>
            <a:endParaRPr lang="en-US" altLang="en-US"/>
          </a:p>
        </p:txBody>
      </p:sp>
      <p:sp>
        <p:nvSpPr>
          <p:cNvPr id="175107" name="Slide Number Placeholder 4">
            <a:extLst>
              <a:ext uri="{FF2B5EF4-FFF2-40B4-BE49-F238E27FC236}">
                <a16:creationId xmlns:a16="http://schemas.microsoft.com/office/drawing/2014/main" id="{6F4C4BC6-C1FC-01E8-DCB8-453A97742E6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E6685695-479D-42DF-B70A-23887D13AE2A}" type="slidenum">
              <a:rPr lang="en-US" altLang="en-US" sz="1400">
                <a:latin typeface="Arial" panose="020B0604020202020204" pitchFamily="34" charset="0"/>
              </a:rPr>
              <a:pPr lvl="1">
                <a:spcBef>
                  <a:spcPct val="0"/>
                </a:spcBef>
                <a:buClrTx/>
                <a:buFontTx/>
                <a:buNone/>
              </a:pPr>
              <a:t>92</a:t>
            </a:fld>
            <a:endParaRPr lang="en-US" altLang="en-US" sz="1400"/>
          </a:p>
        </p:txBody>
      </p:sp>
      <p:sp>
        <p:nvSpPr>
          <p:cNvPr id="217092" name="Rectangle 4">
            <a:extLst>
              <a:ext uri="{FF2B5EF4-FFF2-40B4-BE49-F238E27FC236}">
                <a16:creationId xmlns:a16="http://schemas.microsoft.com/office/drawing/2014/main" id="{743E010A-10EA-67A9-D9B1-BB41DCAFFD0E}"/>
              </a:ext>
            </a:extLst>
          </p:cNvPr>
          <p:cNvSpPr>
            <a:spLocks noGrp="1" noChangeArrowheads="1"/>
          </p:cNvSpPr>
          <p:nvPr>
            <p:ph type="title"/>
          </p:nvPr>
        </p:nvSpPr>
        <p:spPr/>
        <p:txBody>
          <a:bodyPr/>
          <a:lstStyle/>
          <a:p>
            <a:pPr eaLnBrk="1" hangingPunct="1">
              <a:defRPr/>
            </a:pPr>
            <a:r>
              <a:rPr lang="en-US" altLang="en-US" sz="4000"/>
              <a:t>AF Museum WW Commemoration</a:t>
            </a:r>
          </a:p>
        </p:txBody>
      </p:sp>
      <p:pic>
        <p:nvPicPr>
          <p:cNvPr id="175109" name="Picture 5">
            <a:extLst>
              <a:ext uri="{FF2B5EF4-FFF2-40B4-BE49-F238E27FC236}">
                <a16:creationId xmlns:a16="http://schemas.microsoft.com/office/drawing/2014/main" id="{E44F436A-F82A-8A64-6537-DBEFA876C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024063"/>
            <a:ext cx="7021512"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a:extLst>
              <a:ext uri="{FF2B5EF4-FFF2-40B4-BE49-F238E27FC236}">
                <a16:creationId xmlns:a16="http://schemas.microsoft.com/office/drawing/2014/main" id="{6353A8B5-59BC-F1AA-71A8-7A97FAB9562C}"/>
              </a:ext>
            </a:extLst>
          </p:cNvPr>
          <p:cNvSpPr>
            <a:spLocks noGrp="1" noChangeArrowheads="1"/>
          </p:cNvSpPr>
          <p:nvPr>
            <p:ph type="body" idx="4294967295"/>
          </p:nvPr>
        </p:nvSpPr>
        <p:spPr/>
        <p:txBody>
          <a:bodyPr/>
          <a:lstStyle/>
          <a:p>
            <a:pPr eaLnBrk="1" hangingPunct="1"/>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17483-CD8A-D079-A30A-B1F94A0C9133}"/>
              </a:ext>
            </a:extLst>
          </p:cNvPr>
          <p:cNvSpPr>
            <a:spLocks noGrp="1"/>
          </p:cNvSpPr>
          <p:nvPr>
            <p:ph type="title"/>
          </p:nvPr>
        </p:nvSpPr>
        <p:spPr>
          <a:xfrm>
            <a:off x="682625" y="534988"/>
            <a:ext cx="8080375" cy="1143000"/>
          </a:xfrm>
        </p:spPr>
        <p:txBody>
          <a:bodyPr/>
          <a:lstStyle/>
          <a:p>
            <a:pPr eaLnBrk="1" hangingPunct="1">
              <a:defRPr/>
            </a:pPr>
            <a:r>
              <a:rPr lang="en-US" dirty="0"/>
              <a:t>WW I Continues to Contribute</a:t>
            </a:r>
          </a:p>
        </p:txBody>
      </p:sp>
      <p:sp>
        <p:nvSpPr>
          <p:cNvPr id="163843" name="Content Placeholder 2">
            <a:extLst>
              <a:ext uri="{FF2B5EF4-FFF2-40B4-BE49-F238E27FC236}">
                <a16:creationId xmlns:a16="http://schemas.microsoft.com/office/drawing/2014/main" id="{71DFF3BA-408B-5D40-00D5-5745A4D04719}"/>
              </a:ext>
            </a:extLst>
          </p:cNvPr>
          <p:cNvSpPr>
            <a:spLocks noGrp="1" noChangeArrowheads="1"/>
          </p:cNvSpPr>
          <p:nvPr>
            <p:ph idx="1"/>
          </p:nvPr>
        </p:nvSpPr>
        <p:spPr/>
        <p:txBody>
          <a:bodyPr/>
          <a:lstStyle/>
          <a:p>
            <a:pPr eaLnBrk="1" hangingPunct="1"/>
            <a:r>
              <a:rPr lang="en-US" altLang="en-US"/>
              <a:t>Development of WW I used as a teaching tool to young Acquisition Officers</a:t>
            </a:r>
          </a:p>
          <a:p>
            <a:pPr eaLnBrk="1" hangingPunct="1"/>
            <a:r>
              <a:rPr lang="en-US" altLang="en-US"/>
              <a:t>-Change the formal culture</a:t>
            </a:r>
          </a:p>
          <a:p>
            <a:pPr eaLnBrk="1" hangingPunct="1"/>
            <a:r>
              <a:rPr lang="en-US" altLang="en-US"/>
              <a:t>-Get things done quickly</a:t>
            </a:r>
          </a:p>
          <a:p>
            <a:pPr eaLnBrk="1" hangingPunct="1"/>
            <a:r>
              <a:rPr lang="en-US" altLang="en-US"/>
              <a:t>-Don’t aim for perfection</a:t>
            </a:r>
          </a:p>
          <a:p>
            <a:pPr eaLnBrk="1" hangingPunct="1"/>
            <a:r>
              <a:rPr lang="en-US" altLang="en-US"/>
              <a:t>-Adapt existing systems</a:t>
            </a:r>
          </a:p>
          <a:p>
            <a:pPr eaLnBrk="1" hangingPunct="1"/>
            <a:r>
              <a:rPr lang="en-US" altLang="en-US"/>
              <a:t>-work with outside agencies not just contractors</a:t>
            </a:r>
          </a:p>
          <a:p>
            <a:pPr eaLnBrk="1" hangingPunct="1"/>
            <a:r>
              <a:rPr lang="en-US" altLang="en-US"/>
              <a:t>-Early Testing- Fly before buy</a:t>
            </a:r>
          </a:p>
          <a:p>
            <a:pPr eaLnBrk="1" hangingPunct="1"/>
            <a:endParaRPr lang="en-US" altLang="en-US"/>
          </a:p>
        </p:txBody>
      </p:sp>
      <p:sp>
        <p:nvSpPr>
          <p:cNvPr id="4" name="Date Placeholder 3">
            <a:extLst>
              <a:ext uri="{FF2B5EF4-FFF2-40B4-BE49-F238E27FC236}">
                <a16:creationId xmlns:a16="http://schemas.microsoft.com/office/drawing/2014/main" id="{44DB272E-AE22-EC2E-EA9F-76F5AFA0AD3E}"/>
              </a:ext>
            </a:extLst>
          </p:cNvPr>
          <p:cNvSpPr>
            <a:spLocks noGrp="1"/>
          </p:cNvSpPr>
          <p:nvPr>
            <p:ph type="dt" sz="quarter" idx="10"/>
          </p:nvPr>
        </p:nvSpPr>
        <p:spPr/>
        <p:txBody>
          <a:bodyPr/>
          <a:lstStyle/>
          <a:p>
            <a:pPr>
              <a:defRPr/>
            </a:pPr>
            <a:fld id="{69F28FD5-7D4E-469F-9C03-756B0CE73F64}" type="datetime1">
              <a:rPr lang="en-US" altLang="en-US"/>
              <a:pPr>
                <a:defRPr/>
              </a:pPr>
              <a:t>10/22/2025</a:t>
            </a:fld>
            <a:endParaRPr lang="en-US" altLang="en-US"/>
          </a:p>
        </p:txBody>
      </p:sp>
      <p:sp>
        <p:nvSpPr>
          <p:cNvPr id="163845" name="Slide Number Placeholder 4">
            <a:extLst>
              <a:ext uri="{FF2B5EF4-FFF2-40B4-BE49-F238E27FC236}">
                <a16:creationId xmlns:a16="http://schemas.microsoft.com/office/drawing/2014/main" id="{62D04AC5-9BEF-B38D-6A88-49E52F535C1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7F13CA4D-8F1A-456C-96A2-5A2160FC2EA7}" type="slidenum">
              <a:rPr lang="en-US" altLang="en-US" sz="1400">
                <a:latin typeface="Arial" panose="020B0604020202020204" pitchFamily="34" charset="0"/>
              </a:rPr>
              <a:pPr lvl="1">
                <a:spcBef>
                  <a:spcPct val="0"/>
                </a:spcBef>
                <a:buClrTx/>
                <a:buFontTx/>
                <a:buNone/>
              </a:pPr>
              <a:t>93</a:t>
            </a:fld>
            <a:endParaRPr lang="en-US" altLang="en-US" sz="1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0C69AA-E52E-1E2F-0B22-AB83E2CE69A1}"/>
              </a:ext>
            </a:extLst>
          </p:cNvPr>
          <p:cNvSpPr>
            <a:spLocks noGrp="1"/>
          </p:cNvSpPr>
          <p:nvPr>
            <p:ph type="dt" sz="quarter" idx="10"/>
          </p:nvPr>
        </p:nvSpPr>
        <p:spPr/>
        <p:txBody>
          <a:bodyPr/>
          <a:lstStyle/>
          <a:p>
            <a:pPr>
              <a:defRPr/>
            </a:pPr>
            <a:fld id="{3ADB0799-F0B2-4899-8647-790918FDDE08}" type="datetime1">
              <a:rPr lang="en-US" altLang="en-US"/>
              <a:pPr>
                <a:defRPr/>
              </a:pPr>
              <a:t>10/22/2025</a:t>
            </a:fld>
            <a:endParaRPr lang="en-US" altLang="en-US"/>
          </a:p>
        </p:txBody>
      </p:sp>
      <p:sp>
        <p:nvSpPr>
          <p:cNvPr id="138243" name="Slide Number Placeholder 5">
            <a:extLst>
              <a:ext uri="{FF2B5EF4-FFF2-40B4-BE49-F238E27FC236}">
                <a16:creationId xmlns:a16="http://schemas.microsoft.com/office/drawing/2014/main" id="{289A1DF3-9941-475B-B38E-A5BF460DA12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25D03459-5013-4182-9269-6B220AA16D5D}" type="slidenum">
              <a:rPr lang="en-US" altLang="en-US" sz="1400">
                <a:latin typeface="Arial" panose="020B0604020202020204" pitchFamily="34" charset="0"/>
              </a:rPr>
              <a:pPr lvl="1">
                <a:spcBef>
                  <a:spcPct val="0"/>
                </a:spcBef>
                <a:buClrTx/>
                <a:buFontTx/>
                <a:buNone/>
              </a:pPr>
              <a:t>94</a:t>
            </a:fld>
            <a:endParaRPr lang="en-US" altLang="en-US" sz="1400"/>
          </a:p>
        </p:txBody>
      </p:sp>
      <p:sp>
        <p:nvSpPr>
          <p:cNvPr id="358402" name="Rectangle 2">
            <a:extLst>
              <a:ext uri="{FF2B5EF4-FFF2-40B4-BE49-F238E27FC236}">
                <a16:creationId xmlns:a16="http://schemas.microsoft.com/office/drawing/2014/main" id="{B46293ED-79A8-D93D-D32C-2915FEC7A136}"/>
              </a:ext>
            </a:extLst>
          </p:cNvPr>
          <p:cNvSpPr>
            <a:spLocks noGrp="1" noChangeArrowheads="1"/>
          </p:cNvSpPr>
          <p:nvPr>
            <p:ph type="title"/>
          </p:nvPr>
        </p:nvSpPr>
        <p:spPr/>
        <p:txBody>
          <a:bodyPr/>
          <a:lstStyle/>
          <a:p>
            <a:pPr eaLnBrk="1" hangingPunct="1">
              <a:defRPr/>
            </a:pPr>
            <a:r>
              <a:rPr lang="en-US" altLang="en-US" sz="4000"/>
              <a:t>Working the Wild Weasel Issues</a:t>
            </a:r>
          </a:p>
        </p:txBody>
      </p:sp>
      <p:sp>
        <p:nvSpPr>
          <p:cNvPr id="138245" name="Rectangle 3">
            <a:extLst>
              <a:ext uri="{FF2B5EF4-FFF2-40B4-BE49-F238E27FC236}">
                <a16:creationId xmlns:a16="http://schemas.microsoft.com/office/drawing/2014/main" id="{298ACF24-664F-33E4-9D07-DDAD6F5BC605}"/>
              </a:ext>
            </a:extLst>
          </p:cNvPr>
          <p:cNvSpPr>
            <a:spLocks noGrp="1" noChangeArrowheads="1"/>
          </p:cNvSpPr>
          <p:nvPr>
            <p:ph type="body" idx="1"/>
          </p:nvPr>
        </p:nvSpPr>
        <p:spPr/>
        <p:txBody>
          <a:bodyPr/>
          <a:lstStyle/>
          <a:p>
            <a:pPr eaLnBrk="1" hangingPunct="1">
              <a:lnSpc>
                <a:spcPct val="70000"/>
              </a:lnSpc>
              <a:buFont typeface="Wingdings" panose="05000000000000000000" pitchFamily="2" charset="2"/>
              <a:buNone/>
            </a:pPr>
            <a:endParaRPr lang="en-US" altLang="en-US" sz="2000" b="1"/>
          </a:p>
          <a:p>
            <a:pPr eaLnBrk="1" hangingPunct="1">
              <a:lnSpc>
                <a:spcPct val="70000"/>
              </a:lnSpc>
            </a:pPr>
            <a:endParaRPr lang="en-US" altLang="en-US" sz="2000" b="1"/>
          </a:p>
          <a:p>
            <a:pPr eaLnBrk="1" hangingPunct="1">
              <a:lnSpc>
                <a:spcPct val="70000"/>
              </a:lnSpc>
            </a:pPr>
            <a:r>
              <a:rPr lang="en-US" altLang="en-US" sz="2000" b="1"/>
              <a:t>- ALSS, PELSS , PLSS</a:t>
            </a:r>
          </a:p>
          <a:p>
            <a:pPr eaLnBrk="1" hangingPunct="1">
              <a:lnSpc>
                <a:spcPct val="70000"/>
              </a:lnSpc>
              <a:buFont typeface="Wingdings" panose="05000000000000000000" pitchFamily="2" charset="2"/>
              <a:buNone/>
            </a:pPr>
            <a:br>
              <a:rPr lang="en-US" altLang="en-US" sz="2000" b="1"/>
            </a:br>
            <a:endParaRPr lang="en-US" altLang="en-US" sz="2000" b="1"/>
          </a:p>
          <a:p>
            <a:pPr eaLnBrk="1" hangingPunct="1">
              <a:lnSpc>
                <a:spcPct val="70000"/>
              </a:lnSpc>
            </a:pPr>
            <a:r>
              <a:rPr lang="en-US" altLang="en-US" sz="2000" b="1"/>
              <a:t>-WHAT WOULD NEXT WEASEL BE (F-4D FIASCO)</a:t>
            </a:r>
            <a:br>
              <a:rPr lang="en-US" altLang="en-US" sz="2000" b="1"/>
            </a:br>
            <a:endParaRPr lang="en-US" altLang="en-US" sz="2000" b="1"/>
          </a:p>
          <a:p>
            <a:pPr eaLnBrk="1" hangingPunct="1">
              <a:lnSpc>
                <a:spcPct val="70000"/>
              </a:lnSpc>
              <a:buFont typeface="Wingdings" panose="05000000000000000000" pitchFamily="2" charset="2"/>
              <a:buNone/>
            </a:pPr>
            <a:br>
              <a:rPr lang="en-US" altLang="en-US" sz="2000" b="1"/>
            </a:br>
            <a:endParaRPr lang="en-US" altLang="en-US" sz="2000" b="1"/>
          </a:p>
          <a:p>
            <a:pPr eaLnBrk="1" hangingPunct="1">
              <a:lnSpc>
                <a:spcPct val="70000"/>
              </a:lnSpc>
            </a:pPr>
            <a:r>
              <a:rPr lang="en-US" altLang="en-US" sz="2000" b="1"/>
              <a:t>-25% OF ALL FIGHTERS TO BE WEASELS (116 F-4G'S)</a:t>
            </a:r>
          </a:p>
          <a:p>
            <a:pPr eaLnBrk="1" hangingPunct="1">
              <a:lnSpc>
                <a:spcPct val="70000"/>
              </a:lnSpc>
              <a:buFont typeface="Wingdings" panose="05000000000000000000" pitchFamily="2" charset="2"/>
              <a:buNone/>
            </a:pPr>
            <a:br>
              <a:rPr lang="en-US" altLang="en-US" sz="2000" b="1"/>
            </a:br>
            <a:endParaRPr lang="en-US" altLang="en-US" sz="2000" b="1"/>
          </a:p>
          <a:p>
            <a:pPr eaLnBrk="1" hangingPunct="1">
              <a:lnSpc>
                <a:spcPct val="70000"/>
              </a:lnSpc>
            </a:pPr>
            <a:r>
              <a:rPr lang="en-US" altLang="en-US" sz="2000" b="1"/>
              <a:t>-PENTAGON WEASEL MAFIA</a:t>
            </a:r>
            <a:br>
              <a:rPr lang="en-US" altLang="en-US" sz="2000" b="1"/>
            </a:br>
            <a:endParaRPr lang="en-US" altLang="en-US" sz="2000" b="1"/>
          </a:p>
          <a:p>
            <a:pPr eaLnBrk="1" hangingPunct="1">
              <a:lnSpc>
                <a:spcPct val="70000"/>
              </a:lnSpc>
              <a:buFont typeface="Wingdings" panose="05000000000000000000" pitchFamily="2" charset="2"/>
              <a:buNone/>
            </a:pPr>
            <a:endParaRPr lang="en-US" altLang="en-US" sz="2000" b="1"/>
          </a:p>
          <a:p>
            <a:pPr eaLnBrk="1" hangingPunct="1">
              <a:lnSpc>
                <a:spcPct val="70000"/>
              </a:lnSpc>
            </a:pPr>
            <a:r>
              <a:rPr lang="en-US" altLang="en-US" sz="2000" b="1"/>
              <a:t>-WILD WEASEL DOCTRINE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2D72099F-8F1F-3987-421D-954742294434}"/>
              </a:ext>
            </a:extLst>
          </p:cNvPr>
          <p:cNvSpPr>
            <a:spLocks noGrp="1"/>
          </p:cNvSpPr>
          <p:nvPr>
            <p:ph type="dt" sz="quarter" idx="10"/>
          </p:nvPr>
        </p:nvSpPr>
        <p:spPr/>
        <p:txBody>
          <a:bodyPr/>
          <a:lstStyle/>
          <a:p>
            <a:pPr>
              <a:defRPr/>
            </a:pPr>
            <a:fld id="{4935BE48-1220-4961-8975-EA79D9CCAE74}" type="datetime1">
              <a:rPr lang="en-US" altLang="en-US"/>
              <a:pPr>
                <a:defRPr/>
              </a:pPr>
              <a:t>10/22/2025</a:t>
            </a:fld>
            <a:endParaRPr lang="en-US" altLang="en-US"/>
          </a:p>
        </p:txBody>
      </p:sp>
      <p:sp>
        <p:nvSpPr>
          <p:cNvPr id="150531" name="Slide Number Placeholder 4">
            <a:extLst>
              <a:ext uri="{FF2B5EF4-FFF2-40B4-BE49-F238E27FC236}">
                <a16:creationId xmlns:a16="http://schemas.microsoft.com/office/drawing/2014/main" id="{1217C2B7-8F0C-8372-3FAC-CEAA6535525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5B8BCA75-3913-43F4-8129-46D77AE83185}" type="slidenum">
              <a:rPr lang="en-US" altLang="en-US" sz="1400">
                <a:latin typeface="Arial" panose="020B0604020202020204" pitchFamily="34" charset="0"/>
              </a:rPr>
              <a:pPr lvl="1">
                <a:spcBef>
                  <a:spcPct val="0"/>
                </a:spcBef>
                <a:buClrTx/>
                <a:buFontTx/>
                <a:buNone/>
              </a:pPr>
              <a:t>95</a:t>
            </a:fld>
            <a:endParaRPr lang="en-US" altLang="en-US" sz="1400"/>
          </a:p>
        </p:txBody>
      </p:sp>
      <p:sp>
        <p:nvSpPr>
          <p:cNvPr id="328706" name="Rectangle 2">
            <a:extLst>
              <a:ext uri="{FF2B5EF4-FFF2-40B4-BE49-F238E27FC236}">
                <a16:creationId xmlns:a16="http://schemas.microsoft.com/office/drawing/2014/main" id="{EFDA8BBE-0491-1D05-52F1-D9183DC7A8F8}"/>
              </a:ext>
            </a:extLst>
          </p:cNvPr>
          <p:cNvSpPr>
            <a:spLocks noGrp="1" noChangeArrowheads="1"/>
          </p:cNvSpPr>
          <p:nvPr>
            <p:ph type="title"/>
          </p:nvPr>
        </p:nvSpPr>
        <p:spPr/>
        <p:txBody>
          <a:bodyPr/>
          <a:lstStyle/>
          <a:p>
            <a:pPr eaLnBrk="1" hangingPunct="1">
              <a:defRPr/>
            </a:pPr>
            <a:r>
              <a:rPr lang="en-US" altLang="en-US"/>
              <a:t>Passing the Baton to the 20FW</a:t>
            </a:r>
          </a:p>
        </p:txBody>
      </p:sp>
      <p:pic>
        <p:nvPicPr>
          <p:cNvPr id="150533" name="Picture 4">
            <a:extLst>
              <a:ext uri="{FF2B5EF4-FFF2-40B4-BE49-F238E27FC236}">
                <a16:creationId xmlns:a16="http://schemas.microsoft.com/office/drawing/2014/main" id="{8C2CFAD4-0A6A-2E11-A77C-FB6A0DC9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3850"/>
            <a:ext cx="848518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1CDD9D5-D244-D051-529D-9DF5CE0DEBFB}"/>
              </a:ext>
            </a:extLst>
          </p:cNvPr>
          <p:cNvSpPr>
            <a:spLocks noGrp="1"/>
          </p:cNvSpPr>
          <p:nvPr>
            <p:ph type="dt" sz="quarter" idx="10"/>
          </p:nvPr>
        </p:nvSpPr>
        <p:spPr/>
        <p:txBody>
          <a:bodyPr/>
          <a:lstStyle/>
          <a:p>
            <a:pPr>
              <a:defRPr/>
            </a:pPr>
            <a:fld id="{411F8D19-8539-4498-AF04-9557E04D6E75}" type="datetime1">
              <a:rPr lang="en-US" altLang="en-US"/>
              <a:pPr>
                <a:defRPr/>
              </a:pPr>
              <a:t>10/22/2025</a:t>
            </a:fld>
            <a:endParaRPr lang="en-US" altLang="en-US"/>
          </a:p>
        </p:txBody>
      </p:sp>
      <p:sp>
        <p:nvSpPr>
          <p:cNvPr id="152579" name="Slide Number Placeholder 5">
            <a:extLst>
              <a:ext uri="{FF2B5EF4-FFF2-40B4-BE49-F238E27FC236}">
                <a16:creationId xmlns:a16="http://schemas.microsoft.com/office/drawing/2014/main" id="{5DF11CFE-9436-FDAE-C942-407D3778FFE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1288A77A-6230-4BA0-96BF-D70F5C5F5E53}" type="slidenum">
              <a:rPr lang="en-US" altLang="en-US" sz="1400">
                <a:latin typeface="Arial" panose="020B0604020202020204" pitchFamily="34" charset="0"/>
              </a:rPr>
              <a:pPr lvl="1">
                <a:spcBef>
                  <a:spcPct val="0"/>
                </a:spcBef>
                <a:buClrTx/>
                <a:buFontTx/>
                <a:buNone/>
              </a:pPr>
              <a:t>96</a:t>
            </a:fld>
            <a:endParaRPr lang="en-US" altLang="en-US" sz="1400"/>
          </a:p>
        </p:txBody>
      </p:sp>
      <p:sp>
        <p:nvSpPr>
          <p:cNvPr id="354306" name="Rectangle 2">
            <a:extLst>
              <a:ext uri="{FF2B5EF4-FFF2-40B4-BE49-F238E27FC236}">
                <a16:creationId xmlns:a16="http://schemas.microsoft.com/office/drawing/2014/main" id="{096117FC-94BB-F265-439D-FAB3FAA1342C}"/>
              </a:ext>
            </a:extLst>
          </p:cNvPr>
          <p:cNvSpPr>
            <a:spLocks noGrp="1" noChangeArrowheads="1"/>
          </p:cNvSpPr>
          <p:nvPr>
            <p:ph type="title"/>
          </p:nvPr>
        </p:nvSpPr>
        <p:spPr/>
        <p:txBody>
          <a:bodyPr/>
          <a:lstStyle/>
          <a:p>
            <a:pPr eaLnBrk="1" hangingPunct="1">
              <a:defRPr/>
            </a:pPr>
            <a:r>
              <a:rPr lang="en-US" altLang="en-US" sz="4000"/>
              <a:t>50</a:t>
            </a:r>
            <a:r>
              <a:rPr lang="en-US" altLang="en-US" sz="4000" baseline="30000"/>
              <a:t>th</a:t>
            </a:r>
            <a:r>
              <a:rPr lang="en-US" altLang="en-US" sz="4000"/>
              <a:t> Reunion Wild Weasel Flash</a:t>
            </a:r>
          </a:p>
        </p:txBody>
      </p:sp>
      <p:sp>
        <p:nvSpPr>
          <p:cNvPr id="152581" name="Rectangle 3">
            <a:extLst>
              <a:ext uri="{FF2B5EF4-FFF2-40B4-BE49-F238E27FC236}">
                <a16:creationId xmlns:a16="http://schemas.microsoft.com/office/drawing/2014/main" id="{0752A78B-21E0-7C30-0955-ABE079C654B4}"/>
              </a:ext>
            </a:extLst>
          </p:cNvPr>
          <p:cNvSpPr>
            <a:spLocks noGrp="1" noChangeArrowheads="1"/>
          </p:cNvSpPr>
          <p:nvPr>
            <p:ph type="body" idx="1"/>
          </p:nvPr>
        </p:nvSpPr>
        <p:spPr/>
        <p:txBody>
          <a:bodyPr/>
          <a:lstStyle/>
          <a:p>
            <a:pPr eaLnBrk="1" hangingPunct="1"/>
            <a:endParaRPr lang="en-US" altLang="en-US"/>
          </a:p>
        </p:txBody>
      </p:sp>
      <p:sp>
        <p:nvSpPr>
          <p:cNvPr id="354309" name="AutoShape 5">
            <a:extLst>
              <a:ext uri="{FF2B5EF4-FFF2-40B4-BE49-F238E27FC236}">
                <a16:creationId xmlns:a16="http://schemas.microsoft.com/office/drawing/2014/main" id="{EA169E8B-FE76-EB8F-623D-E1323AFA222B}"/>
              </a:ext>
            </a:extLst>
          </p:cNvPr>
          <p:cNvSpPr>
            <a:spLocks noChangeAspect="1" noChangeArrowheads="1"/>
          </p:cNvSpPr>
          <p:nvPr/>
        </p:nvSpPr>
        <p:spPr bwMode="auto">
          <a:xfrm>
            <a:off x="168275" y="460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pic>
        <p:nvPicPr>
          <p:cNvPr id="152583" name="Picture 6">
            <a:extLst>
              <a:ext uri="{FF2B5EF4-FFF2-40B4-BE49-F238E27FC236}">
                <a16:creationId xmlns:a16="http://schemas.microsoft.com/office/drawing/2014/main" id="{7A4EDE7F-F9D9-BCD4-1B5E-EF04CA200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2457450"/>
            <a:ext cx="68040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raining">
  <a:themeElements>
    <a:clrScheme name="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25528</TotalTime>
  <Words>2470</Words>
  <Application>Microsoft Office PowerPoint</Application>
  <PresentationFormat>On-screen Show (4:3)</PresentationFormat>
  <Paragraphs>575</Paragraphs>
  <Slides>96</Slides>
  <Notes>77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96</vt:i4>
      </vt:variant>
    </vt:vector>
  </HeadingPairs>
  <TitlesOfParts>
    <vt:vector size="104" baseType="lpstr">
      <vt:lpstr>Microsoft YaHei</vt:lpstr>
      <vt:lpstr>Aptos</vt:lpstr>
      <vt:lpstr>Aptos Display</vt:lpstr>
      <vt:lpstr>Arial</vt:lpstr>
      <vt:lpstr>Times New Roman</vt:lpstr>
      <vt:lpstr>Wingdings</vt:lpstr>
      <vt:lpstr>Training</vt:lpstr>
      <vt:lpstr>Office Theme</vt:lpstr>
      <vt:lpstr>First In, Last out:  Story of the Wild Weasels</vt:lpstr>
      <vt:lpstr>PowerPoint Presentation</vt:lpstr>
      <vt:lpstr>Today’s Discussion</vt:lpstr>
      <vt:lpstr>What is a Wild Weasel</vt:lpstr>
      <vt:lpstr>Battle of the Beams</vt:lpstr>
      <vt:lpstr>PowerPoint Presentation</vt:lpstr>
      <vt:lpstr>PowerPoint Presentation</vt:lpstr>
      <vt:lpstr>PowerPoint Presentation</vt:lpstr>
      <vt:lpstr>                 Vietnam</vt:lpstr>
      <vt:lpstr>South Vietnam is the Prize</vt:lpstr>
      <vt:lpstr>The Threat Evolves</vt:lpstr>
      <vt:lpstr>The SAMs are coming</vt:lpstr>
      <vt:lpstr>LBJ &amp; McNamara</vt:lpstr>
      <vt:lpstr>LBJ Micro-Management</vt:lpstr>
      <vt:lpstr>PowerPoint Presentation</vt:lpstr>
      <vt:lpstr>NVN Route Packages</vt:lpstr>
      <vt:lpstr>Classic SA-2 (Fansong) site </vt:lpstr>
      <vt:lpstr>SA-2 FANSONG Radar</vt:lpstr>
      <vt:lpstr>SA-2 COMING OFF the Rails</vt:lpstr>
      <vt:lpstr>SA-2 Guide line missile at WPAFB</vt:lpstr>
      <vt:lpstr>SAM KILL   July 24th 1965</vt:lpstr>
      <vt:lpstr>SA-2  in Flight</vt:lpstr>
      <vt:lpstr>SAM Targets a THUD</vt:lpstr>
      <vt:lpstr>Operation Spring High – Iron Hand 1</vt:lpstr>
      <vt:lpstr>Dempster Committee- Answering the Threat</vt:lpstr>
      <vt:lpstr>Dempster Committee</vt:lpstr>
      <vt:lpstr>F-100F  Wild Weasel I</vt:lpstr>
      <vt:lpstr>Radar Homing &amp; Warning Rx</vt:lpstr>
      <vt:lpstr>Wild Weasel I – the Pioneers</vt:lpstr>
      <vt:lpstr>Wild Weasel  Motto</vt:lpstr>
      <vt:lpstr>The Wild Weasel Mission</vt:lpstr>
      <vt:lpstr>First Sam Kill-   12-22-65</vt:lpstr>
      <vt:lpstr>WW III    </vt:lpstr>
      <vt:lpstr>Wild Weasel III The F-105F</vt:lpstr>
      <vt:lpstr>My Wild Weasel Class Nov ‘67</vt:lpstr>
      <vt:lpstr>Kitty the Cat Girl  &amp; Graduation</vt:lpstr>
      <vt:lpstr>Dave always watches the figures</vt:lpstr>
      <vt:lpstr>PowerPoint Presentation</vt:lpstr>
      <vt:lpstr>Weasel Class &amp; the Pueblo Crisis</vt:lpstr>
      <vt:lpstr>John &amp; Stan –A CREW</vt:lpstr>
      <vt:lpstr>Korat RTAFB   March 1968</vt:lpstr>
      <vt:lpstr>F-105F Rear Cockpit</vt:lpstr>
      <vt:lpstr>Conventional Bombs</vt:lpstr>
      <vt:lpstr>Cluster Bomb Unit</vt:lpstr>
      <vt:lpstr>Shrike AGM-45</vt:lpstr>
      <vt:lpstr>Standard ARM AGM-78</vt:lpstr>
      <vt:lpstr>STRIKE FORCE PACKAGE</vt:lpstr>
      <vt:lpstr>Planning the Mission</vt:lpstr>
      <vt:lpstr>Weasels on the flight line</vt:lpstr>
      <vt:lpstr>Preflighting Weapons</vt:lpstr>
      <vt:lpstr>Taxiing out with a little help</vt:lpstr>
      <vt:lpstr>The Strike Launches</vt:lpstr>
      <vt:lpstr>Thud WW with Thud D Wingman</vt:lpstr>
      <vt:lpstr> Strike                     Package</vt:lpstr>
      <vt:lpstr>KC-135 with Four Ship</vt:lpstr>
      <vt:lpstr>Taking on Fuel –   </vt:lpstr>
      <vt:lpstr>View from the KC-135 Boomer</vt:lpstr>
      <vt:lpstr>After Refueling- its off to the Pack</vt:lpstr>
      <vt:lpstr>Enroute to the Pack</vt:lpstr>
      <vt:lpstr>Attacking off of Thud Ridge</vt:lpstr>
      <vt:lpstr>Weasel Kills MiG -MOH</vt:lpstr>
      <vt:lpstr>Wild Weasel MOH Recipients</vt:lpstr>
      <vt:lpstr>Hunter Killer Mission</vt:lpstr>
      <vt:lpstr>A Dead Fansong</vt:lpstr>
      <vt:lpstr>    Other Weasel Missions</vt:lpstr>
      <vt:lpstr>Running Interference for the Buffs</vt:lpstr>
      <vt:lpstr>Celebrating 100 Missions</vt:lpstr>
      <vt:lpstr>Big Brass Ones</vt:lpstr>
      <vt:lpstr>Viet Nam Air Losses</vt:lpstr>
      <vt:lpstr>WW V   F-4G</vt:lpstr>
      <vt:lpstr>The Tradition Carries on</vt:lpstr>
      <vt:lpstr>Today's Wild Weasel</vt:lpstr>
      <vt:lpstr>PowerPoint Presentation</vt:lpstr>
      <vt:lpstr>I was Replaced by the HTS</vt:lpstr>
      <vt:lpstr>Modern SAM</vt:lpstr>
      <vt:lpstr>.  Desert Storm SAM Threats </vt:lpstr>
      <vt:lpstr>CURENT THREAT    SA-300  </vt:lpstr>
      <vt:lpstr>F-35 WW VII Capable   </vt:lpstr>
      <vt:lpstr>F-35 Mission Set</vt:lpstr>
      <vt:lpstr>Radar Homing &amp; Warning Rx</vt:lpstr>
      <vt:lpstr>F-35 COCKPIT DISPLAY</vt:lpstr>
      <vt:lpstr>Wild Weasel Program Evolution</vt:lpstr>
      <vt:lpstr>  Billy Sparks Closing Quote</vt:lpstr>
      <vt:lpstr>INFORMATION SOURCES</vt:lpstr>
      <vt:lpstr>PowerPoint Presentation</vt:lpstr>
      <vt:lpstr>Warts on a Frog</vt:lpstr>
      <vt:lpstr>SoWW Memorial Bench - AF Museum</vt:lpstr>
      <vt:lpstr>          Jack and Allen </vt:lpstr>
      <vt:lpstr>Wild Weasel Society</vt:lpstr>
      <vt:lpstr>Red River Valley Fighter Pilot Association</vt:lpstr>
      <vt:lpstr>New Home of the Wild Weasel</vt:lpstr>
      <vt:lpstr>AF Museum WW Commemoration</vt:lpstr>
      <vt:lpstr>WW I Continues to Contribute</vt:lpstr>
      <vt:lpstr>Working the Wild Weasel Issues</vt:lpstr>
      <vt:lpstr>Passing the Baton to the 20FW</vt:lpstr>
      <vt:lpstr>50th Reunion Wild Weasel Flash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Goldstein</dc:creator>
  <cp:lastModifiedBy>william redmond</cp:lastModifiedBy>
  <cp:revision>111</cp:revision>
  <cp:lastPrinted>1601-01-01T00:00:00Z</cp:lastPrinted>
  <dcterms:created xsi:type="dcterms:W3CDTF">1601-01-01T00:00:00Z</dcterms:created>
  <dcterms:modified xsi:type="dcterms:W3CDTF">2025-10-22T20:26:46Z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